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77491" autoAdjust="0"/>
  </p:normalViewPr>
  <p:slideViewPr>
    <p:cSldViewPr snapToGrid="0">
      <p:cViewPr varScale="1">
        <p:scale>
          <a:sx n="89" d="100"/>
          <a:sy n="89" d="100"/>
        </p:scale>
        <p:origin x="143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EEB18F3-0AA5-435B-A9F9-FE14A23A68BB}" type="doc">
      <dgm:prSet loTypeId="urn:microsoft.com/office/officeart/2005/8/layout/hierarchy1" loCatId="hierarchy" qsTypeId="urn:microsoft.com/office/officeart/2005/8/quickstyle/3d3" qsCatId="3D" csTypeId="urn:microsoft.com/office/officeart/2005/8/colors/accent1_2" csCatId="accent1" phldr="1"/>
      <dgm:spPr/>
      <dgm:t>
        <a:bodyPr/>
        <a:lstStyle/>
        <a:p>
          <a:endParaRPr lang="en-US"/>
        </a:p>
      </dgm:t>
    </dgm:pt>
    <dgm:pt modelId="{BDCE759D-4A73-4FB2-A96C-6091FECF58BC}">
      <dgm:prSet phldrT="[Text]"/>
      <dgm:spPr/>
      <dgm:t>
        <a:bodyPr/>
        <a:lstStyle/>
        <a:p>
          <a:r>
            <a:rPr lang="sr-Cyrl-RS" dirty="0"/>
            <a:t>Процесни део</a:t>
          </a:r>
          <a:endParaRPr lang="en-US" dirty="0"/>
        </a:p>
      </dgm:t>
    </dgm:pt>
    <dgm:pt modelId="{B444E21B-5F05-4195-9606-E13A1AA1244C}" type="parTrans" cxnId="{6A1079E9-F88C-46AB-B13A-DE8A5C2D2BD7}">
      <dgm:prSet/>
      <dgm:spPr/>
      <dgm:t>
        <a:bodyPr/>
        <a:lstStyle/>
        <a:p>
          <a:endParaRPr lang="en-US"/>
        </a:p>
      </dgm:t>
    </dgm:pt>
    <dgm:pt modelId="{107C55D4-DA3E-4395-9477-0FC24A97A74F}" type="sibTrans" cxnId="{6A1079E9-F88C-46AB-B13A-DE8A5C2D2BD7}">
      <dgm:prSet/>
      <dgm:spPr/>
      <dgm:t>
        <a:bodyPr/>
        <a:lstStyle/>
        <a:p>
          <a:endParaRPr lang="en-US"/>
        </a:p>
      </dgm:t>
    </dgm:pt>
    <dgm:pt modelId="{40227C52-6113-4534-96FF-E399DB776A07}" type="pres">
      <dgm:prSet presAssocID="{3EEB18F3-0AA5-435B-A9F9-FE14A23A68BB}" presName="hierChild1" presStyleCnt="0">
        <dgm:presLayoutVars>
          <dgm:chPref val="1"/>
          <dgm:dir/>
          <dgm:animOne val="branch"/>
          <dgm:animLvl val="lvl"/>
          <dgm:resizeHandles/>
        </dgm:presLayoutVars>
      </dgm:prSet>
      <dgm:spPr/>
    </dgm:pt>
    <dgm:pt modelId="{C903CAA2-9AA9-4AF9-B8EC-3C03DBF50EDD}" type="pres">
      <dgm:prSet presAssocID="{BDCE759D-4A73-4FB2-A96C-6091FECF58BC}" presName="hierRoot1" presStyleCnt="0"/>
      <dgm:spPr/>
    </dgm:pt>
    <dgm:pt modelId="{C015848A-AD39-4C1E-97B6-491BF0955990}" type="pres">
      <dgm:prSet presAssocID="{BDCE759D-4A73-4FB2-A96C-6091FECF58BC}" presName="composite" presStyleCnt="0"/>
      <dgm:spPr/>
    </dgm:pt>
    <dgm:pt modelId="{029390F2-55C3-48A2-9F0C-3097E68E54E3}" type="pres">
      <dgm:prSet presAssocID="{BDCE759D-4A73-4FB2-A96C-6091FECF58BC}" presName="background" presStyleLbl="node0" presStyleIdx="0" presStyleCnt="1"/>
      <dgm:spPr/>
    </dgm:pt>
    <dgm:pt modelId="{7BD04A25-5699-4539-8475-7A95280621AA}" type="pres">
      <dgm:prSet presAssocID="{BDCE759D-4A73-4FB2-A96C-6091FECF58BC}" presName="text" presStyleLbl="fgAcc0" presStyleIdx="0" presStyleCnt="1">
        <dgm:presLayoutVars>
          <dgm:chPref val="3"/>
        </dgm:presLayoutVars>
      </dgm:prSet>
      <dgm:spPr/>
    </dgm:pt>
    <dgm:pt modelId="{2A7ECC4C-2318-4E2C-B9AE-A53043833823}" type="pres">
      <dgm:prSet presAssocID="{BDCE759D-4A73-4FB2-A96C-6091FECF58BC}" presName="hierChild2" presStyleCnt="0"/>
      <dgm:spPr/>
    </dgm:pt>
  </dgm:ptLst>
  <dgm:cxnLst>
    <dgm:cxn modelId="{12B2076A-E6D1-489F-87AB-6A38C5E911C5}" type="presOf" srcId="{BDCE759D-4A73-4FB2-A96C-6091FECF58BC}" destId="{7BD04A25-5699-4539-8475-7A95280621AA}" srcOrd="0" destOrd="0" presId="urn:microsoft.com/office/officeart/2005/8/layout/hierarchy1"/>
    <dgm:cxn modelId="{25207051-6425-4D85-A179-1BD75C507757}" type="presOf" srcId="{3EEB18F3-0AA5-435B-A9F9-FE14A23A68BB}" destId="{40227C52-6113-4534-96FF-E399DB776A07}" srcOrd="0" destOrd="0" presId="urn:microsoft.com/office/officeart/2005/8/layout/hierarchy1"/>
    <dgm:cxn modelId="{6A1079E9-F88C-46AB-B13A-DE8A5C2D2BD7}" srcId="{3EEB18F3-0AA5-435B-A9F9-FE14A23A68BB}" destId="{BDCE759D-4A73-4FB2-A96C-6091FECF58BC}" srcOrd="0" destOrd="0" parTransId="{B444E21B-5F05-4195-9606-E13A1AA1244C}" sibTransId="{107C55D4-DA3E-4395-9477-0FC24A97A74F}"/>
    <dgm:cxn modelId="{E29F31F0-2B31-4CF2-BD70-811490B403C4}" type="presParOf" srcId="{40227C52-6113-4534-96FF-E399DB776A07}" destId="{C903CAA2-9AA9-4AF9-B8EC-3C03DBF50EDD}" srcOrd="0" destOrd="0" presId="urn:microsoft.com/office/officeart/2005/8/layout/hierarchy1"/>
    <dgm:cxn modelId="{723B43C2-376A-4335-80B7-8973185DAFEF}" type="presParOf" srcId="{C903CAA2-9AA9-4AF9-B8EC-3C03DBF50EDD}" destId="{C015848A-AD39-4C1E-97B6-491BF0955990}" srcOrd="0" destOrd="0" presId="urn:microsoft.com/office/officeart/2005/8/layout/hierarchy1"/>
    <dgm:cxn modelId="{F2A514DB-74D4-4A71-8E33-1DF3F8C9DB72}" type="presParOf" srcId="{C015848A-AD39-4C1E-97B6-491BF0955990}" destId="{029390F2-55C3-48A2-9F0C-3097E68E54E3}" srcOrd="0" destOrd="0" presId="urn:microsoft.com/office/officeart/2005/8/layout/hierarchy1"/>
    <dgm:cxn modelId="{6CCE73FC-52B7-41CE-8821-596D746FBF83}" type="presParOf" srcId="{C015848A-AD39-4C1E-97B6-491BF0955990}" destId="{7BD04A25-5699-4539-8475-7A95280621AA}" srcOrd="1" destOrd="0" presId="urn:microsoft.com/office/officeart/2005/8/layout/hierarchy1"/>
    <dgm:cxn modelId="{95951FC8-22E0-4244-8FC3-4A77DDD9C139}" type="presParOf" srcId="{C903CAA2-9AA9-4AF9-B8EC-3C03DBF50EDD}" destId="{2A7ECC4C-2318-4E2C-B9AE-A53043833823}"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EEB18F3-0AA5-435B-A9F9-FE14A23A68BB}" type="doc">
      <dgm:prSet loTypeId="urn:microsoft.com/office/officeart/2005/8/layout/hierarchy1" loCatId="hierarchy" qsTypeId="urn:microsoft.com/office/officeart/2005/8/quickstyle/3d3" qsCatId="3D" csTypeId="urn:microsoft.com/office/officeart/2005/8/colors/accent1_2" csCatId="accent1" phldr="1"/>
      <dgm:spPr/>
      <dgm:t>
        <a:bodyPr/>
        <a:lstStyle/>
        <a:p>
          <a:endParaRPr lang="en-US"/>
        </a:p>
      </dgm:t>
    </dgm:pt>
    <dgm:pt modelId="{BDCE759D-4A73-4FB2-A96C-6091FECF58BC}">
      <dgm:prSet phldrT="[Text]"/>
      <dgm:spPr/>
      <dgm:t>
        <a:bodyPr/>
        <a:lstStyle/>
        <a:p>
          <a:r>
            <a:rPr lang="sr-Cyrl-RS" dirty="0" err="1"/>
            <a:t>Сензорска</a:t>
          </a:r>
          <a:r>
            <a:rPr lang="sr-Cyrl-RS" dirty="0"/>
            <a:t> плоча</a:t>
          </a:r>
          <a:endParaRPr lang="en-US" dirty="0"/>
        </a:p>
      </dgm:t>
    </dgm:pt>
    <dgm:pt modelId="{B444E21B-5F05-4195-9606-E13A1AA1244C}" type="parTrans" cxnId="{6A1079E9-F88C-46AB-B13A-DE8A5C2D2BD7}">
      <dgm:prSet/>
      <dgm:spPr/>
      <dgm:t>
        <a:bodyPr/>
        <a:lstStyle/>
        <a:p>
          <a:endParaRPr lang="en-US"/>
        </a:p>
      </dgm:t>
    </dgm:pt>
    <dgm:pt modelId="{107C55D4-DA3E-4395-9477-0FC24A97A74F}" type="sibTrans" cxnId="{6A1079E9-F88C-46AB-B13A-DE8A5C2D2BD7}">
      <dgm:prSet/>
      <dgm:spPr/>
      <dgm:t>
        <a:bodyPr/>
        <a:lstStyle/>
        <a:p>
          <a:endParaRPr lang="en-US"/>
        </a:p>
      </dgm:t>
    </dgm:pt>
    <dgm:pt modelId="{40227C52-6113-4534-96FF-E399DB776A07}" type="pres">
      <dgm:prSet presAssocID="{3EEB18F3-0AA5-435B-A9F9-FE14A23A68BB}" presName="hierChild1" presStyleCnt="0">
        <dgm:presLayoutVars>
          <dgm:chPref val="1"/>
          <dgm:dir/>
          <dgm:animOne val="branch"/>
          <dgm:animLvl val="lvl"/>
          <dgm:resizeHandles/>
        </dgm:presLayoutVars>
      </dgm:prSet>
      <dgm:spPr/>
    </dgm:pt>
    <dgm:pt modelId="{C903CAA2-9AA9-4AF9-B8EC-3C03DBF50EDD}" type="pres">
      <dgm:prSet presAssocID="{BDCE759D-4A73-4FB2-A96C-6091FECF58BC}" presName="hierRoot1" presStyleCnt="0"/>
      <dgm:spPr/>
    </dgm:pt>
    <dgm:pt modelId="{C015848A-AD39-4C1E-97B6-491BF0955990}" type="pres">
      <dgm:prSet presAssocID="{BDCE759D-4A73-4FB2-A96C-6091FECF58BC}" presName="composite" presStyleCnt="0"/>
      <dgm:spPr/>
    </dgm:pt>
    <dgm:pt modelId="{029390F2-55C3-48A2-9F0C-3097E68E54E3}" type="pres">
      <dgm:prSet presAssocID="{BDCE759D-4A73-4FB2-A96C-6091FECF58BC}" presName="background" presStyleLbl="node0" presStyleIdx="0" presStyleCnt="1"/>
      <dgm:spPr/>
    </dgm:pt>
    <dgm:pt modelId="{7BD04A25-5699-4539-8475-7A95280621AA}" type="pres">
      <dgm:prSet presAssocID="{BDCE759D-4A73-4FB2-A96C-6091FECF58BC}" presName="text" presStyleLbl="fgAcc0" presStyleIdx="0" presStyleCnt="1">
        <dgm:presLayoutVars>
          <dgm:chPref val="3"/>
        </dgm:presLayoutVars>
      </dgm:prSet>
      <dgm:spPr/>
    </dgm:pt>
    <dgm:pt modelId="{2A7ECC4C-2318-4E2C-B9AE-A53043833823}" type="pres">
      <dgm:prSet presAssocID="{BDCE759D-4A73-4FB2-A96C-6091FECF58BC}" presName="hierChild2" presStyleCnt="0"/>
      <dgm:spPr/>
    </dgm:pt>
  </dgm:ptLst>
  <dgm:cxnLst>
    <dgm:cxn modelId="{12B2076A-E6D1-489F-87AB-6A38C5E911C5}" type="presOf" srcId="{BDCE759D-4A73-4FB2-A96C-6091FECF58BC}" destId="{7BD04A25-5699-4539-8475-7A95280621AA}" srcOrd="0" destOrd="0" presId="urn:microsoft.com/office/officeart/2005/8/layout/hierarchy1"/>
    <dgm:cxn modelId="{25207051-6425-4D85-A179-1BD75C507757}" type="presOf" srcId="{3EEB18F3-0AA5-435B-A9F9-FE14A23A68BB}" destId="{40227C52-6113-4534-96FF-E399DB776A07}" srcOrd="0" destOrd="0" presId="urn:microsoft.com/office/officeart/2005/8/layout/hierarchy1"/>
    <dgm:cxn modelId="{6A1079E9-F88C-46AB-B13A-DE8A5C2D2BD7}" srcId="{3EEB18F3-0AA5-435B-A9F9-FE14A23A68BB}" destId="{BDCE759D-4A73-4FB2-A96C-6091FECF58BC}" srcOrd="0" destOrd="0" parTransId="{B444E21B-5F05-4195-9606-E13A1AA1244C}" sibTransId="{107C55D4-DA3E-4395-9477-0FC24A97A74F}"/>
    <dgm:cxn modelId="{E29F31F0-2B31-4CF2-BD70-811490B403C4}" type="presParOf" srcId="{40227C52-6113-4534-96FF-E399DB776A07}" destId="{C903CAA2-9AA9-4AF9-B8EC-3C03DBF50EDD}" srcOrd="0" destOrd="0" presId="urn:microsoft.com/office/officeart/2005/8/layout/hierarchy1"/>
    <dgm:cxn modelId="{723B43C2-376A-4335-80B7-8973185DAFEF}" type="presParOf" srcId="{C903CAA2-9AA9-4AF9-B8EC-3C03DBF50EDD}" destId="{C015848A-AD39-4C1E-97B6-491BF0955990}" srcOrd="0" destOrd="0" presId="urn:microsoft.com/office/officeart/2005/8/layout/hierarchy1"/>
    <dgm:cxn modelId="{F2A514DB-74D4-4A71-8E33-1DF3F8C9DB72}" type="presParOf" srcId="{C015848A-AD39-4C1E-97B6-491BF0955990}" destId="{029390F2-55C3-48A2-9F0C-3097E68E54E3}" srcOrd="0" destOrd="0" presId="urn:microsoft.com/office/officeart/2005/8/layout/hierarchy1"/>
    <dgm:cxn modelId="{6CCE73FC-52B7-41CE-8821-596D746FBF83}" type="presParOf" srcId="{C015848A-AD39-4C1E-97B6-491BF0955990}" destId="{7BD04A25-5699-4539-8475-7A95280621AA}" srcOrd="1" destOrd="0" presId="urn:microsoft.com/office/officeart/2005/8/layout/hierarchy1"/>
    <dgm:cxn modelId="{95951FC8-22E0-4244-8FC3-4A77DDD9C139}" type="presParOf" srcId="{C903CAA2-9AA9-4AF9-B8EC-3C03DBF50EDD}" destId="{2A7ECC4C-2318-4E2C-B9AE-A53043833823}" srcOrd="1" destOrd="0" presId="urn:microsoft.com/office/officeart/2005/8/layout/hierarchy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EEB18F3-0AA5-435B-A9F9-FE14A23A68BB}" type="doc">
      <dgm:prSet loTypeId="urn:microsoft.com/office/officeart/2005/8/layout/hierarchy1" loCatId="hierarchy" qsTypeId="urn:microsoft.com/office/officeart/2005/8/quickstyle/3d3" qsCatId="3D" csTypeId="urn:microsoft.com/office/officeart/2005/8/colors/accent1_2" csCatId="accent1" phldr="1"/>
      <dgm:spPr/>
      <dgm:t>
        <a:bodyPr/>
        <a:lstStyle/>
        <a:p>
          <a:endParaRPr lang="en-US"/>
        </a:p>
      </dgm:t>
    </dgm:pt>
    <dgm:pt modelId="{BDCE759D-4A73-4FB2-A96C-6091FECF58BC}">
      <dgm:prSet phldrT="[Text]"/>
      <dgm:spPr/>
      <dgm:t>
        <a:bodyPr/>
        <a:lstStyle/>
        <a:p>
          <a:r>
            <a:rPr lang="sr-Cyrl-RS" dirty="0" err="1"/>
            <a:t>Актуаторска</a:t>
          </a:r>
          <a:r>
            <a:rPr lang="sr-Cyrl-RS" dirty="0"/>
            <a:t> плоча</a:t>
          </a:r>
          <a:endParaRPr lang="en-US" dirty="0"/>
        </a:p>
      </dgm:t>
    </dgm:pt>
    <dgm:pt modelId="{B444E21B-5F05-4195-9606-E13A1AA1244C}" type="parTrans" cxnId="{6A1079E9-F88C-46AB-B13A-DE8A5C2D2BD7}">
      <dgm:prSet/>
      <dgm:spPr/>
      <dgm:t>
        <a:bodyPr/>
        <a:lstStyle/>
        <a:p>
          <a:endParaRPr lang="en-US"/>
        </a:p>
      </dgm:t>
    </dgm:pt>
    <dgm:pt modelId="{107C55D4-DA3E-4395-9477-0FC24A97A74F}" type="sibTrans" cxnId="{6A1079E9-F88C-46AB-B13A-DE8A5C2D2BD7}">
      <dgm:prSet/>
      <dgm:spPr/>
      <dgm:t>
        <a:bodyPr/>
        <a:lstStyle/>
        <a:p>
          <a:endParaRPr lang="en-US"/>
        </a:p>
      </dgm:t>
    </dgm:pt>
    <dgm:pt modelId="{40227C52-6113-4534-96FF-E399DB776A07}" type="pres">
      <dgm:prSet presAssocID="{3EEB18F3-0AA5-435B-A9F9-FE14A23A68BB}" presName="hierChild1" presStyleCnt="0">
        <dgm:presLayoutVars>
          <dgm:chPref val="1"/>
          <dgm:dir/>
          <dgm:animOne val="branch"/>
          <dgm:animLvl val="lvl"/>
          <dgm:resizeHandles/>
        </dgm:presLayoutVars>
      </dgm:prSet>
      <dgm:spPr/>
    </dgm:pt>
    <dgm:pt modelId="{C903CAA2-9AA9-4AF9-B8EC-3C03DBF50EDD}" type="pres">
      <dgm:prSet presAssocID="{BDCE759D-4A73-4FB2-A96C-6091FECF58BC}" presName="hierRoot1" presStyleCnt="0"/>
      <dgm:spPr/>
    </dgm:pt>
    <dgm:pt modelId="{C015848A-AD39-4C1E-97B6-491BF0955990}" type="pres">
      <dgm:prSet presAssocID="{BDCE759D-4A73-4FB2-A96C-6091FECF58BC}" presName="composite" presStyleCnt="0"/>
      <dgm:spPr/>
    </dgm:pt>
    <dgm:pt modelId="{029390F2-55C3-48A2-9F0C-3097E68E54E3}" type="pres">
      <dgm:prSet presAssocID="{BDCE759D-4A73-4FB2-A96C-6091FECF58BC}" presName="background" presStyleLbl="node0" presStyleIdx="0" presStyleCnt="1"/>
      <dgm:spPr/>
    </dgm:pt>
    <dgm:pt modelId="{7BD04A25-5699-4539-8475-7A95280621AA}" type="pres">
      <dgm:prSet presAssocID="{BDCE759D-4A73-4FB2-A96C-6091FECF58BC}" presName="text" presStyleLbl="fgAcc0" presStyleIdx="0" presStyleCnt="1" custLinFactNeighborX="1123" custLinFactNeighborY="-253">
        <dgm:presLayoutVars>
          <dgm:chPref val="3"/>
        </dgm:presLayoutVars>
      </dgm:prSet>
      <dgm:spPr/>
    </dgm:pt>
    <dgm:pt modelId="{2A7ECC4C-2318-4E2C-B9AE-A53043833823}" type="pres">
      <dgm:prSet presAssocID="{BDCE759D-4A73-4FB2-A96C-6091FECF58BC}" presName="hierChild2" presStyleCnt="0"/>
      <dgm:spPr/>
    </dgm:pt>
  </dgm:ptLst>
  <dgm:cxnLst>
    <dgm:cxn modelId="{12B2076A-E6D1-489F-87AB-6A38C5E911C5}" type="presOf" srcId="{BDCE759D-4A73-4FB2-A96C-6091FECF58BC}" destId="{7BD04A25-5699-4539-8475-7A95280621AA}" srcOrd="0" destOrd="0" presId="urn:microsoft.com/office/officeart/2005/8/layout/hierarchy1"/>
    <dgm:cxn modelId="{25207051-6425-4D85-A179-1BD75C507757}" type="presOf" srcId="{3EEB18F3-0AA5-435B-A9F9-FE14A23A68BB}" destId="{40227C52-6113-4534-96FF-E399DB776A07}" srcOrd="0" destOrd="0" presId="urn:microsoft.com/office/officeart/2005/8/layout/hierarchy1"/>
    <dgm:cxn modelId="{6A1079E9-F88C-46AB-B13A-DE8A5C2D2BD7}" srcId="{3EEB18F3-0AA5-435B-A9F9-FE14A23A68BB}" destId="{BDCE759D-4A73-4FB2-A96C-6091FECF58BC}" srcOrd="0" destOrd="0" parTransId="{B444E21B-5F05-4195-9606-E13A1AA1244C}" sibTransId="{107C55D4-DA3E-4395-9477-0FC24A97A74F}"/>
    <dgm:cxn modelId="{E29F31F0-2B31-4CF2-BD70-811490B403C4}" type="presParOf" srcId="{40227C52-6113-4534-96FF-E399DB776A07}" destId="{C903CAA2-9AA9-4AF9-B8EC-3C03DBF50EDD}" srcOrd="0" destOrd="0" presId="urn:microsoft.com/office/officeart/2005/8/layout/hierarchy1"/>
    <dgm:cxn modelId="{723B43C2-376A-4335-80B7-8973185DAFEF}" type="presParOf" srcId="{C903CAA2-9AA9-4AF9-B8EC-3C03DBF50EDD}" destId="{C015848A-AD39-4C1E-97B6-491BF0955990}" srcOrd="0" destOrd="0" presId="urn:microsoft.com/office/officeart/2005/8/layout/hierarchy1"/>
    <dgm:cxn modelId="{F2A514DB-74D4-4A71-8E33-1DF3F8C9DB72}" type="presParOf" srcId="{C015848A-AD39-4C1E-97B6-491BF0955990}" destId="{029390F2-55C3-48A2-9F0C-3097E68E54E3}" srcOrd="0" destOrd="0" presId="urn:microsoft.com/office/officeart/2005/8/layout/hierarchy1"/>
    <dgm:cxn modelId="{6CCE73FC-52B7-41CE-8821-596D746FBF83}" type="presParOf" srcId="{C015848A-AD39-4C1E-97B6-491BF0955990}" destId="{7BD04A25-5699-4539-8475-7A95280621AA}" srcOrd="1" destOrd="0" presId="urn:microsoft.com/office/officeart/2005/8/layout/hierarchy1"/>
    <dgm:cxn modelId="{95951FC8-22E0-4244-8FC3-4A77DDD9C139}" type="presParOf" srcId="{C903CAA2-9AA9-4AF9-B8EC-3C03DBF50EDD}" destId="{2A7ECC4C-2318-4E2C-B9AE-A53043833823}" srcOrd="1" destOrd="0" presId="urn:microsoft.com/office/officeart/2005/8/layout/hierarchy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EEB18F3-0AA5-435B-A9F9-FE14A23A68BB}" type="doc">
      <dgm:prSet loTypeId="urn:microsoft.com/office/officeart/2005/8/layout/hierarchy1" loCatId="hierarchy" qsTypeId="urn:microsoft.com/office/officeart/2005/8/quickstyle/3d3" qsCatId="3D" csTypeId="urn:microsoft.com/office/officeart/2005/8/colors/accent1_2" csCatId="accent1" phldr="1"/>
      <dgm:spPr/>
      <dgm:t>
        <a:bodyPr/>
        <a:lstStyle/>
        <a:p>
          <a:endParaRPr lang="en-US"/>
        </a:p>
      </dgm:t>
    </dgm:pt>
    <dgm:pt modelId="{BDCE759D-4A73-4FB2-A96C-6091FECF58BC}">
      <dgm:prSet phldrT="[Text]"/>
      <dgm:spPr/>
      <dgm:t>
        <a:bodyPr/>
        <a:lstStyle/>
        <a:p>
          <a:r>
            <a:rPr lang="sr-Cyrl-RS" dirty="0"/>
            <a:t>ПЛЦ са индустријском плочом</a:t>
          </a:r>
          <a:endParaRPr lang="en-US" dirty="0"/>
        </a:p>
      </dgm:t>
    </dgm:pt>
    <dgm:pt modelId="{B444E21B-5F05-4195-9606-E13A1AA1244C}" type="parTrans" cxnId="{6A1079E9-F88C-46AB-B13A-DE8A5C2D2BD7}">
      <dgm:prSet/>
      <dgm:spPr/>
      <dgm:t>
        <a:bodyPr/>
        <a:lstStyle/>
        <a:p>
          <a:endParaRPr lang="en-US"/>
        </a:p>
      </dgm:t>
    </dgm:pt>
    <dgm:pt modelId="{107C55D4-DA3E-4395-9477-0FC24A97A74F}" type="sibTrans" cxnId="{6A1079E9-F88C-46AB-B13A-DE8A5C2D2BD7}">
      <dgm:prSet/>
      <dgm:spPr/>
      <dgm:t>
        <a:bodyPr/>
        <a:lstStyle/>
        <a:p>
          <a:endParaRPr lang="en-US"/>
        </a:p>
      </dgm:t>
    </dgm:pt>
    <dgm:pt modelId="{40227C52-6113-4534-96FF-E399DB776A07}" type="pres">
      <dgm:prSet presAssocID="{3EEB18F3-0AA5-435B-A9F9-FE14A23A68BB}" presName="hierChild1" presStyleCnt="0">
        <dgm:presLayoutVars>
          <dgm:chPref val="1"/>
          <dgm:dir/>
          <dgm:animOne val="branch"/>
          <dgm:animLvl val="lvl"/>
          <dgm:resizeHandles/>
        </dgm:presLayoutVars>
      </dgm:prSet>
      <dgm:spPr/>
    </dgm:pt>
    <dgm:pt modelId="{C903CAA2-9AA9-4AF9-B8EC-3C03DBF50EDD}" type="pres">
      <dgm:prSet presAssocID="{BDCE759D-4A73-4FB2-A96C-6091FECF58BC}" presName="hierRoot1" presStyleCnt="0"/>
      <dgm:spPr/>
    </dgm:pt>
    <dgm:pt modelId="{C015848A-AD39-4C1E-97B6-491BF0955990}" type="pres">
      <dgm:prSet presAssocID="{BDCE759D-4A73-4FB2-A96C-6091FECF58BC}" presName="composite" presStyleCnt="0"/>
      <dgm:spPr/>
    </dgm:pt>
    <dgm:pt modelId="{029390F2-55C3-48A2-9F0C-3097E68E54E3}" type="pres">
      <dgm:prSet presAssocID="{BDCE759D-4A73-4FB2-A96C-6091FECF58BC}" presName="background" presStyleLbl="node0" presStyleIdx="0" presStyleCnt="1"/>
      <dgm:spPr/>
    </dgm:pt>
    <dgm:pt modelId="{7BD04A25-5699-4539-8475-7A95280621AA}" type="pres">
      <dgm:prSet presAssocID="{BDCE759D-4A73-4FB2-A96C-6091FECF58BC}" presName="text" presStyleLbl="fgAcc0" presStyleIdx="0" presStyleCnt="1">
        <dgm:presLayoutVars>
          <dgm:chPref val="3"/>
        </dgm:presLayoutVars>
      </dgm:prSet>
      <dgm:spPr/>
    </dgm:pt>
    <dgm:pt modelId="{2A7ECC4C-2318-4E2C-B9AE-A53043833823}" type="pres">
      <dgm:prSet presAssocID="{BDCE759D-4A73-4FB2-A96C-6091FECF58BC}" presName="hierChild2" presStyleCnt="0"/>
      <dgm:spPr/>
    </dgm:pt>
  </dgm:ptLst>
  <dgm:cxnLst>
    <dgm:cxn modelId="{12B2076A-E6D1-489F-87AB-6A38C5E911C5}" type="presOf" srcId="{BDCE759D-4A73-4FB2-A96C-6091FECF58BC}" destId="{7BD04A25-5699-4539-8475-7A95280621AA}" srcOrd="0" destOrd="0" presId="urn:microsoft.com/office/officeart/2005/8/layout/hierarchy1"/>
    <dgm:cxn modelId="{25207051-6425-4D85-A179-1BD75C507757}" type="presOf" srcId="{3EEB18F3-0AA5-435B-A9F9-FE14A23A68BB}" destId="{40227C52-6113-4534-96FF-E399DB776A07}" srcOrd="0" destOrd="0" presId="urn:microsoft.com/office/officeart/2005/8/layout/hierarchy1"/>
    <dgm:cxn modelId="{6A1079E9-F88C-46AB-B13A-DE8A5C2D2BD7}" srcId="{3EEB18F3-0AA5-435B-A9F9-FE14A23A68BB}" destId="{BDCE759D-4A73-4FB2-A96C-6091FECF58BC}" srcOrd="0" destOrd="0" parTransId="{B444E21B-5F05-4195-9606-E13A1AA1244C}" sibTransId="{107C55D4-DA3E-4395-9477-0FC24A97A74F}"/>
    <dgm:cxn modelId="{E29F31F0-2B31-4CF2-BD70-811490B403C4}" type="presParOf" srcId="{40227C52-6113-4534-96FF-E399DB776A07}" destId="{C903CAA2-9AA9-4AF9-B8EC-3C03DBF50EDD}" srcOrd="0" destOrd="0" presId="urn:microsoft.com/office/officeart/2005/8/layout/hierarchy1"/>
    <dgm:cxn modelId="{723B43C2-376A-4335-80B7-8973185DAFEF}" type="presParOf" srcId="{C903CAA2-9AA9-4AF9-B8EC-3C03DBF50EDD}" destId="{C015848A-AD39-4C1E-97B6-491BF0955990}" srcOrd="0" destOrd="0" presId="urn:microsoft.com/office/officeart/2005/8/layout/hierarchy1"/>
    <dgm:cxn modelId="{F2A514DB-74D4-4A71-8E33-1DF3F8C9DB72}" type="presParOf" srcId="{C015848A-AD39-4C1E-97B6-491BF0955990}" destId="{029390F2-55C3-48A2-9F0C-3097E68E54E3}" srcOrd="0" destOrd="0" presId="urn:microsoft.com/office/officeart/2005/8/layout/hierarchy1"/>
    <dgm:cxn modelId="{6CCE73FC-52B7-41CE-8821-596D746FBF83}" type="presParOf" srcId="{C015848A-AD39-4C1E-97B6-491BF0955990}" destId="{7BD04A25-5699-4539-8475-7A95280621AA}" srcOrd="1" destOrd="0" presId="urn:microsoft.com/office/officeart/2005/8/layout/hierarchy1"/>
    <dgm:cxn modelId="{95951FC8-22E0-4244-8FC3-4A77DDD9C139}" type="presParOf" srcId="{C903CAA2-9AA9-4AF9-B8EC-3C03DBF50EDD}" destId="{2A7ECC4C-2318-4E2C-B9AE-A53043833823}" srcOrd="1" destOrd="0" presId="urn:microsoft.com/office/officeart/2005/8/layout/hierarchy1"/>
  </dgm:cxnLst>
  <dgm:bg/>
  <dgm:whole/>
  <dgm:extLst>
    <a:ext uri="http://schemas.microsoft.com/office/drawing/2008/diagram">
      <dsp:dataModelExt xmlns:dsp="http://schemas.microsoft.com/office/drawing/2008/diagram" relId="rId2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EEB18F3-0AA5-435B-A9F9-FE14A23A68BB}" type="doc">
      <dgm:prSet loTypeId="urn:microsoft.com/office/officeart/2005/8/layout/hierarchy1" loCatId="hierarchy" qsTypeId="urn:microsoft.com/office/officeart/2005/8/quickstyle/3d3" qsCatId="3D" csTypeId="urn:microsoft.com/office/officeart/2005/8/colors/accent1_2" csCatId="accent1" phldr="1"/>
      <dgm:spPr/>
      <dgm:t>
        <a:bodyPr/>
        <a:lstStyle/>
        <a:p>
          <a:endParaRPr lang="en-US"/>
        </a:p>
      </dgm:t>
    </dgm:pt>
    <dgm:pt modelId="{BDCE759D-4A73-4FB2-A96C-6091FECF58BC}">
      <dgm:prSet phldrT="[Text]"/>
      <dgm:spPr/>
      <dgm:t>
        <a:bodyPr/>
        <a:lstStyle/>
        <a:p>
          <a:r>
            <a:rPr lang="en-US" dirty="0" err="1"/>
            <a:t>uC</a:t>
          </a:r>
          <a:r>
            <a:rPr lang="sr-Cyrl-RS" dirty="0"/>
            <a:t> са </a:t>
          </a:r>
          <a:r>
            <a:rPr lang="sr-Cyrl-RS" dirty="0" err="1"/>
            <a:t>прилагодном</a:t>
          </a:r>
          <a:r>
            <a:rPr lang="sr-Cyrl-RS" dirty="0"/>
            <a:t> плочом</a:t>
          </a:r>
          <a:endParaRPr lang="en-US" dirty="0"/>
        </a:p>
      </dgm:t>
    </dgm:pt>
    <dgm:pt modelId="{B444E21B-5F05-4195-9606-E13A1AA1244C}" type="parTrans" cxnId="{6A1079E9-F88C-46AB-B13A-DE8A5C2D2BD7}">
      <dgm:prSet/>
      <dgm:spPr/>
      <dgm:t>
        <a:bodyPr/>
        <a:lstStyle/>
        <a:p>
          <a:endParaRPr lang="en-US"/>
        </a:p>
      </dgm:t>
    </dgm:pt>
    <dgm:pt modelId="{107C55D4-DA3E-4395-9477-0FC24A97A74F}" type="sibTrans" cxnId="{6A1079E9-F88C-46AB-B13A-DE8A5C2D2BD7}">
      <dgm:prSet/>
      <dgm:spPr/>
      <dgm:t>
        <a:bodyPr/>
        <a:lstStyle/>
        <a:p>
          <a:endParaRPr lang="en-US"/>
        </a:p>
      </dgm:t>
    </dgm:pt>
    <dgm:pt modelId="{40227C52-6113-4534-96FF-E399DB776A07}" type="pres">
      <dgm:prSet presAssocID="{3EEB18F3-0AA5-435B-A9F9-FE14A23A68BB}" presName="hierChild1" presStyleCnt="0">
        <dgm:presLayoutVars>
          <dgm:chPref val="1"/>
          <dgm:dir/>
          <dgm:animOne val="branch"/>
          <dgm:animLvl val="lvl"/>
          <dgm:resizeHandles/>
        </dgm:presLayoutVars>
      </dgm:prSet>
      <dgm:spPr/>
    </dgm:pt>
    <dgm:pt modelId="{C903CAA2-9AA9-4AF9-B8EC-3C03DBF50EDD}" type="pres">
      <dgm:prSet presAssocID="{BDCE759D-4A73-4FB2-A96C-6091FECF58BC}" presName="hierRoot1" presStyleCnt="0"/>
      <dgm:spPr/>
    </dgm:pt>
    <dgm:pt modelId="{C015848A-AD39-4C1E-97B6-491BF0955990}" type="pres">
      <dgm:prSet presAssocID="{BDCE759D-4A73-4FB2-A96C-6091FECF58BC}" presName="composite" presStyleCnt="0"/>
      <dgm:spPr/>
    </dgm:pt>
    <dgm:pt modelId="{029390F2-55C3-48A2-9F0C-3097E68E54E3}" type="pres">
      <dgm:prSet presAssocID="{BDCE759D-4A73-4FB2-A96C-6091FECF58BC}" presName="background" presStyleLbl="node0" presStyleIdx="0" presStyleCnt="1"/>
      <dgm:spPr/>
    </dgm:pt>
    <dgm:pt modelId="{7BD04A25-5699-4539-8475-7A95280621AA}" type="pres">
      <dgm:prSet presAssocID="{BDCE759D-4A73-4FB2-A96C-6091FECF58BC}" presName="text" presStyleLbl="fgAcc0" presStyleIdx="0" presStyleCnt="1" custLinFactNeighborX="701" custLinFactNeighborY="8312">
        <dgm:presLayoutVars>
          <dgm:chPref val="3"/>
        </dgm:presLayoutVars>
      </dgm:prSet>
      <dgm:spPr/>
    </dgm:pt>
    <dgm:pt modelId="{2A7ECC4C-2318-4E2C-B9AE-A53043833823}" type="pres">
      <dgm:prSet presAssocID="{BDCE759D-4A73-4FB2-A96C-6091FECF58BC}" presName="hierChild2" presStyleCnt="0"/>
      <dgm:spPr/>
    </dgm:pt>
  </dgm:ptLst>
  <dgm:cxnLst>
    <dgm:cxn modelId="{12B2076A-E6D1-489F-87AB-6A38C5E911C5}" type="presOf" srcId="{BDCE759D-4A73-4FB2-A96C-6091FECF58BC}" destId="{7BD04A25-5699-4539-8475-7A95280621AA}" srcOrd="0" destOrd="0" presId="urn:microsoft.com/office/officeart/2005/8/layout/hierarchy1"/>
    <dgm:cxn modelId="{25207051-6425-4D85-A179-1BD75C507757}" type="presOf" srcId="{3EEB18F3-0AA5-435B-A9F9-FE14A23A68BB}" destId="{40227C52-6113-4534-96FF-E399DB776A07}" srcOrd="0" destOrd="0" presId="urn:microsoft.com/office/officeart/2005/8/layout/hierarchy1"/>
    <dgm:cxn modelId="{6A1079E9-F88C-46AB-B13A-DE8A5C2D2BD7}" srcId="{3EEB18F3-0AA5-435B-A9F9-FE14A23A68BB}" destId="{BDCE759D-4A73-4FB2-A96C-6091FECF58BC}" srcOrd="0" destOrd="0" parTransId="{B444E21B-5F05-4195-9606-E13A1AA1244C}" sibTransId="{107C55D4-DA3E-4395-9477-0FC24A97A74F}"/>
    <dgm:cxn modelId="{E29F31F0-2B31-4CF2-BD70-811490B403C4}" type="presParOf" srcId="{40227C52-6113-4534-96FF-E399DB776A07}" destId="{C903CAA2-9AA9-4AF9-B8EC-3C03DBF50EDD}" srcOrd="0" destOrd="0" presId="urn:microsoft.com/office/officeart/2005/8/layout/hierarchy1"/>
    <dgm:cxn modelId="{723B43C2-376A-4335-80B7-8973185DAFEF}" type="presParOf" srcId="{C903CAA2-9AA9-4AF9-B8EC-3C03DBF50EDD}" destId="{C015848A-AD39-4C1E-97B6-491BF0955990}" srcOrd="0" destOrd="0" presId="urn:microsoft.com/office/officeart/2005/8/layout/hierarchy1"/>
    <dgm:cxn modelId="{F2A514DB-74D4-4A71-8E33-1DF3F8C9DB72}" type="presParOf" srcId="{C015848A-AD39-4C1E-97B6-491BF0955990}" destId="{029390F2-55C3-48A2-9F0C-3097E68E54E3}" srcOrd="0" destOrd="0" presId="urn:microsoft.com/office/officeart/2005/8/layout/hierarchy1"/>
    <dgm:cxn modelId="{6CCE73FC-52B7-41CE-8821-596D746FBF83}" type="presParOf" srcId="{C015848A-AD39-4C1E-97B6-491BF0955990}" destId="{7BD04A25-5699-4539-8475-7A95280621AA}" srcOrd="1" destOrd="0" presId="urn:microsoft.com/office/officeart/2005/8/layout/hierarchy1"/>
    <dgm:cxn modelId="{95951FC8-22E0-4244-8FC3-4A77DDD9C139}" type="presParOf" srcId="{C903CAA2-9AA9-4AF9-B8EC-3C03DBF50EDD}" destId="{2A7ECC4C-2318-4E2C-B9AE-A53043833823}" srcOrd="1" destOrd="0" presId="urn:microsoft.com/office/officeart/2005/8/layout/hierarchy1"/>
  </dgm:cxnLst>
  <dgm:bg/>
  <dgm:whole/>
  <dgm:extLst>
    <a:ext uri="http://schemas.microsoft.com/office/drawing/2008/diagram">
      <dsp:dataModelExt xmlns:dsp="http://schemas.microsoft.com/office/drawing/2008/diagram" relId="rId2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EEB18F3-0AA5-435B-A9F9-FE14A23A68BB}" type="doc">
      <dgm:prSet loTypeId="urn:microsoft.com/office/officeart/2005/8/layout/hierarchy1" loCatId="hierarchy" qsTypeId="urn:microsoft.com/office/officeart/2005/8/quickstyle/3d3" qsCatId="3D" csTypeId="urn:microsoft.com/office/officeart/2005/8/colors/accent1_2" csCatId="accent1" phldr="1"/>
      <dgm:spPr/>
      <dgm:t>
        <a:bodyPr/>
        <a:lstStyle/>
        <a:p>
          <a:endParaRPr lang="en-US"/>
        </a:p>
      </dgm:t>
    </dgm:pt>
    <dgm:pt modelId="{F15FED76-1977-4F77-AFA8-E9F4566A93DF}">
      <dgm:prSet/>
      <dgm:spPr/>
      <dgm:t>
        <a:bodyPr/>
        <a:lstStyle/>
        <a:p>
          <a:r>
            <a:rPr lang="sr-Cyrl-RS" dirty="0"/>
            <a:t>Заштитно коло</a:t>
          </a:r>
          <a:endParaRPr lang="en-US" dirty="0"/>
        </a:p>
      </dgm:t>
    </dgm:pt>
    <dgm:pt modelId="{DD4BAB15-EEDD-4CC8-8548-F6F864929A91}" type="parTrans" cxnId="{464FA53C-1301-449A-96DD-06DA758D210F}">
      <dgm:prSet/>
      <dgm:spPr/>
      <dgm:t>
        <a:bodyPr/>
        <a:lstStyle/>
        <a:p>
          <a:endParaRPr lang="en-GB"/>
        </a:p>
      </dgm:t>
    </dgm:pt>
    <dgm:pt modelId="{4ADD913F-955F-4C32-9C48-32F6D6FB9C33}" type="sibTrans" cxnId="{464FA53C-1301-449A-96DD-06DA758D210F}">
      <dgm:prSet/>
      <dgm:spPr/>
      <dgm:t>
        <a:bodyPr/>
        <a:lstStyle/>
        <a:p>
          <a:endParaRPr lang="en-GB"/>
        </a:p>
      </dgm:t>
    </dgm:pt>
    <dgm:pt modelId="{40227C52-6113-4534-96FF-E399DB776A07}" type="pres">
      <dgm:prSet presAssocID="{3EEB18F3-0AA5-435B-A9F9-FE14A23A68BB}" presName="hierChild1" presStyleCnt="0">
        <dgm:presLayoutVars>
          <dgm:chPref val="1"/>
          <dgm:dir/>
          <dgm:animOne val="branch"/>
          <dgm:animLvl val="lvl"/>
          <dgm:resizeHandles/>
        </dgm:presLayoutVars>
      </dgm:prSet>
      <dgm:spPr/>
    </dgm:pt>
    <dgm:pt modelId="{A270D1C5-85B4-4517-A2B1-93EEE8F22ACE}" type="pres">
      <dgm:prSet presAssocID="{F15FED76-1977-4F77-AFA8-E9F4566A93DF}" presName="hierRoot1" presStyleCnt="0"/>
      <dgm:spPr/>
    </dgm:pt>
    <dgm:pt modelId="{5FF992D1-4F18-4CD8-B929-B8F4D07211DD}" type="pres">
      <dgm:prSet presAssocID="{F15FED76-1977-4F77-AFA8-E9F4566A93DF}" presName="composite" presStyleCnt="0"/>
      <dgm:spPr/>
    </dgm:pt>
    <dgm:pt modelId="{2EBD8575-1812-407E-97AC-9F777CEB8B82}" type="pres">
      <dgm:prSet presAssocID="{F15FED76-1977-4F77-AFA8-E9F4566A93DF}" presName="background" presStyleLbl="node0" presStyleIdx="0" presStyleCnt="1"/>
      <dgm:spPr/>
    </dgm:pt>
    <dgm:pt modelId="{DFEEF922-97C2-4FF3-9E0F-4C60D83B3368}" type="pres">
      <dgm:prSet presAssocID="{F15FED76-1977-4F77-AFA8-E9F4566A93DF}" presName="text" presStyleLbl="fgAcc0" presStyleIdx="0" presStyleCnt="1">
        <dgm:presLayoutVars>
          <dgm:chPref val="3"/>
        </dgm:presLayoutVars>
      </dgm:prSet>
      <dgm:spPr/>
    </dgm:pt>
    <dgm:pt modelId="{554E9805-796A-4DBE-ABDE-282CC09C60CC}" type="pres">
      <dgm:prSet presAssocID="{F15FED76-1977-4F77-AFA8-E9F4566A93DF}" presName="hierChild2" presStyleCnt="0"/>
      <dgm:spPr/>
    </dgm:pt>
  </dgm:ptLst>
  <dgm:cxnLst>
    <dgm:cxn modelId="{464FA53C-1301-449A-96DD-06DA758D210F}" srcId="{3EEB18F3-0AA5-435B-A9F9-FE14A23A68BB}" destId="{F15FED76-1977-4F77-AFA8-E9F4566A93DF}" srcOrd="0" destOrd="0" parTransId="{DD4BAB15-EEDD-4CC8-8548-F6F864929A91}" sibTransId="{4ADD913F-955F-4C32-9C48-32F6D6FB9C33}"/>
    <dgm:cxn modelId="{25207051-6425-4D85-A179-1BD75C507757}" type="presOf" srcId="{3EEB18F3-0AA5-435B-A9F9-FE14A23A68BB}" destId="{40227C52-6113-4534-96FF-E399DB776A07}" srcOrd="0" destOrd="0" presId="urn:microsoft.com/office/officeart/2005/8/layout/hierarchy1"/>
    <dgm:cxn modelId="{1B2C5E8C-494E-41D6-9EFB-034A0A0C15C4}" type="presOf" srcId="{F15FED76-1977-4F77-AFA8-E9F4566A93DF}" destId="{DFEEF922-97C2-4FF3-9E0F-4C60D83B3368}" srcOrd="0" destOrd="0" presId="urn:microsoft.com/office/officeart/2005/8/layout/hierarchy1"/>
    <dgm:cxn modelId="{635AAB71-7D18-4813-B7D3-6DB6660CEFE4}" type="presParOf" srcId="{40227C52-6113-4534-96FF-E399DB776A07}" destId="{A270D1C5-85B4-4517-A2B1-93EEE8F22ACE}" srcOrd="0" destOrd="0" presId="urn:microsoft.com/office/officeart/2005/8/layout/hierarchy1"/>
    <dgm:cxn modelId="{83B1B0B6-3830-4385-95F1-D09D7245B8B5}" type="presParOf" srcId="{A270D1C5-85B4-4517-A2B1-93EEE8F22ACE}" destId="{5FF992D1-4F18-4CD8-B929-B8F4D07211DD}" srcOrd="0" destOrd="0" presId="urn:microsoft.com/office/officeart/2005/8/layout/hierarchy1"/>
    <dgm:cxn modelId="{BB5B068B-F1AB-4EC0-878A-6E5D5402330C}" type="presParOf" srcId="{5FF992D1-4F18-4CD8-B929-B8F4D07211DD}" destId="{2EBD8575-1812-407E-97AC-9F777CEB8B82}" srcOrd="0" destOrd="0" presId="urn:microsoft.com/office/officeart/2005/8/layout/hierarchy1"/>
    <dgm:cxn modelId="{0FE404C9-B547-4498-B3D4-6320CE886A7B}" type="presParOf" srcId="{5FF992D1-4F18-4CD8-B929-B8F4D07211DD}" destId="{DFEEF922-97C2-4FF3-9E0F-4C60D83B3368}" srcOrd="1" destOrd="0" presId="urn:microsoft.com/office/officeart/2005/8/layout/hierarchy1"/>
    <dgm:cxn modelId="{CE620490-7FC6-4482-B188-5853812891AE}" type="presParOf" srcId="{A270D1C5-85B4-4517-A2B1-93EEE8F22ACE}" destId="{554E9805-796A-4DBE-ABDE-282CC09C60CC}" srcOrd="1" destOrd="0" presId="urn:microsoft.com/office/officeart/2005/8/layout/hierarchy1"/>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9390F2-55C3-48A2-9F0C-3097E68E54E3}">
      <dsp:nvSpPr>
        <dsp:cNvPr id="0" name=""/>
        <dsp:cNvSpPr/>
      </dsp:nvSpPr>
      <dsp:spPr>
        <a:xfrm>
          <a:off x="39484" y="730"/>
          <a:ext cx="2069455" cy="131410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7BD04A25-5699-4539-8475-7A95280621AA}">
      <dsp:nvSpPr>
        <dsp:cNvPr id="0" name=""/>
        <dsp:cNvSpPr/>
      </dsp:nvSpPr>
      <dsp:spPr>
        <a:xfrm>
          <a:off x="269424" y="219172"/>
          <a:ext cx="2069455" cy="1314104"/>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21920" tIns="121920" rIns="121920" bIns="121920" numCol="1" spcCol="1270" anchor="ctr" anchorCtr="0">
          <a:noAutofit/>
        </a:bodyPr>
        <a:lstStyle/>
        <a:p>
          <a:pPr marL="0" lvl="0" indent="0" algn="ctr" defTabSz="1422400">
            <a:lnSpc>
              <a:spcPct val="90000"/>
            </a:lnSpc>
            <a:spcBef>
              <a:spcPct val="0"/>
            </a:spcBef>
            <a:spcAft>
              <a:spcPct val="35000"/>
            </a:spcAft>
            <a:buNone/>
          </a:pPr>
          <a:r>
            <a:rPr lang="sr-Cyrl-RS" sz="3200" kern="1200" dirty="0"/>
            <a:t>Процесни део</a:t>
          </a:r>
          <a:endParaRPr lang="en-US" sz="3200" kern="1200" dirty="0"/>
        </a:p>
      </dsp:txBody>
      <dsp:txXfrm>
        <a:off x="307913" y="257661"/>
        <a:ext cx="1992477" cy="123712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9390F2-55C3-48A2-9F0C-3097E68E54E3}">
      <dsp:nvSpPr>
        <dsp:cNvPr id="0" name=""/>
        <dsp:cNvSpPr/>
      </dsp:nvSpPr>
      <dsp:spPr>
        <a:xfrm>
          <a:off x="17189" y="121"/>
          <a:ext cx="2232197" cy="1417445"/>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7BD04A25-5699-4539-8475-7A95280621AA}">
      <dsp:nvSpPr>
        <dsp:cNvPr id="0" name=""/>
        <dsp:cNvSpPr/>
      </dsp:nvSpPr>
      <dsp:spPr>
        <a:xfrm>
          <a:off x="265211" y="235742"/>
          <a:ext cx="2232197" cy="1417445"/>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sr-Cyrl-RS" sz="3300" kern="1200" dirty="0" err="1"/>
            <a:t>Сензорска</a:t>
          </a:r>
          <a:r>
            <a:rPr lang="sr-Cyrl-RS" sz="3300" kern="1200" dirty="0"/>
            <a:t> плоча</a:t>
          </a:r>
          <a:endParaRPr lang="en-US" sz="3300" kern="1200" dirty="0"/>
        </a:p>
      </dsp:txBody>
      <dsp:txXfrm>
        <a:off x="306727" y="277258"/>
        <a:ext cx="2149165" cy="133441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9390F2-55C3-48A2-9F0C-3097E68E54E3}">
      <dsp:nvSpPr>
        <dsp:cNvPr id="0" name=""/>
        <dsp:cNvSpPr/>
      </dsp:nvSpPr>
      <dsp:spPr>
        <a:xfrm>
          <a:off x="34379" y="-3464"/>
          <a:ext cx="2232197" cy="1417445"/>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7BD04A25-5699-4539-8475-7A95280621AA}">
      <dsp:nvSpPr>
        <dsp:cNvPr id="0" name=""/>
        <dsp:cNvSpPr/>
      </dsp:nvSpPr>
      <dsp:spPr>
        <a:xfrm>
          <a:off x="282401" y="232156"/>
          <a:ext cx="2232197" cy="1417445"/>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sr-Cyrl-RS" sz="2900" kern="1200" dirty="0" err="1"/>
            <a:t>Актуаторска</a:t>
          </a:r>
          <a:r>
            <a:rPr lang="sr-Cyrl-RS" sz="2900" kern="1200" dirty="0"/>
            <a:t> плоча</a:t>
          </a:r>
          <a:endParaRPr lang="en-US" sz="2900" kern="1200" dirty="0"/>
        </a:p>
      </dsp:txBody>
      <dsp:txXfrm>
        <a:off x="323917" y="273672"/>
        <a:ext cx="2149165" cy="133441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9390F2-55C3-48A2-9F0C-3097E68E54E3}">
      <dsp:nvSpPr>
        <dsp:cNvPr id="0" name=""/>
        <dsp:cNvSpPr/>
      </dsp:nvSpPr>
      <dsp:spPr>
        <a:xfrm>
          <a:off x="6139" y="69"/>
          <a:ext cx="2252089" cy="1430076"/>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7BD04A25-5699-4539-8475-7A95280621AA}">
      <dsp:nvSpPr>
        <dsp:cNvPr id="0" name=""/>
        <dsp:cNvSpPr/>
      </dsp:nvSpPr>
      <dsp:spPr>
        <a:xfrm>
          <a:off x="256371" y="237789"/>
          <a:ext cx="2252089" cy="1430076"/>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sr-Cyrl-RS" sz="2400" kern="1200" dirty="0"/>
            <a:t>ПЛЦ са индустријском плочом</a:t>
          </a:r>
          <a:endParaRPr lang="en-US" sz="2400" kern="1200" dirty="0"/>
        </a:p>
      </dsp:txBody>
      <dsp:txXfrm>
        <a:off x="298256" y="279674"/>
        <a:ext cx="2168319" cy="134630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9390F2-55C3-48A2-9F0C-3097E68E54E3}">
      <dsp:nvSpPr>
        <dsp:cNvPr id="0" name=""/>
        <dsp:cNvSpPr/>
      </dsp:nvSpPr>
      <dsp:spPr>
        <a:xfrm>
          <a:off x="12278" y="139"/>
          <a:ext cx="2252087" cy="1430075"/>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7BD04A25-5699-4539-8475-7A95280621AA}">
      <dsp:nvSpPr>
        <dsp:cNvPr id="0" name=""/>
        <dsp:cNvSpPr/>
      </dsp:nvSpPr>
      <dsp:spPr>
        <a:xfrm>
          <a:off x="262510" y="237860"/>
          <a:ext cx="2252087" cy="1430075"/>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err="1"/>
            <a:t>uC</a:t>
          </a:r>
          <a:r>
            <a:rPr lang="sr-Cyrl-RS" sz="2700" kern="1200" dirty="0"/>
            <a:t> са </a:t>
          </a:r>
          <a:r>
            <a:rPr lang="sr-Cyrl-RS" sz="2700" kern="1200" dirty="0" err="1"/>
            <a:t>прилагодном</a:t>
          </a:r>
          <a:r>
            <a:rPr lang="sr-Cyrl-RS" sz="2700" kern="1200" dirty="0"/>
            <a:t> плочом</a:t>
          </a:r>
          <a:endParaRPr lang="en-US" sz="2700" kern="1200" dirty="0"/>
        </a:p>
      </dsp:txBody>
      <dsp:txXfrm>
        <a:off x="304395" y="279745"/>
        <a:ext cx="2168317" cy="1346305"/>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BD8575-1812-407E-97AC-9F777CEB8B82}">
      <dsp:nvSpPr>
        <dsp:cNvPr id="0" name=""/>
        <dsp:cNvSpPr/>
      </dsp:nvSpPr>
      <dsp:spPr>
        <a:xfrm>
          <a:off x="6139" y="69"/>
          <a:ext cx="2252089" cy="1430076"/>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1">
          <a:scrgbClr r="0" g="0" b="0"/>
        </a:effectRef>
        <a:fontRef idx="minor">
          <a:schemeClr val="lt1"/>
        </a:fontRef>
      </dsp:style>
    </dsp:sp>
    <dsp:sp modelId="{DFEEF922-97C2-4FF3-9E0F-4C60D83B3368}">
      <dsp:nvSpPr>
        <dsp:cNvPr id="0" name=""/>
        <dsp:cNvSpPr/>
      </dsp:nvSpPr>
      <dsp:spPr>
        <a:xfrm>
          <a:off x="256371" y="237789"/>
          <a:ext cx="2252089" cy="1430076"/>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137160" tIns="137160" rIns="137160" bIns="137160" numCol="1" spcCol="1270" anchor="ctr" anchorCtr="0">
          <a:noAutofit/>
        </a:bodyPr>
        <a:lstStyle/>
        <a:p>
          <a:pPr marL="0" lvl="0" indent="0" algn="ctr" defTabSz="1600200">
            <a:lnSpc>
              <a:spcPct val="90000"/>
            </a:lnSpc>
            <a:spcBef>
              <a:spcPct val="0"/>
            </a:spcBef>
            <a:spcAft>
              <a:spcPct val="35000"/>
            </a:spcAft>
            <a:buNone/>
          </a:pPr>
          <a:r>
            <a:rPr lang="sr-Cyrl-RS" sz="3600" kern="1200" dirty="0"/>
            <a:t>Заштитно коло</a:t>
          </a:r>
          <a:endParaRPr lang="en-US" sz="3600" kern="1200" dirty="0"/>
        </a:p>
      </dsp:txBody>
      <dsp:txXfrm>
        <a:off x="298256" y="279674"/>
        <a:ext cx="2168319" cy="134630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media/hdphoto1.wdp>
</file>

<file path=ppt/media/image1.png>
</file>

<file path=ppt/media/image10.jpg>
</file>

<file path=ppt/media/image11.jpeg>
</file>

<file path=ppt/media/image12.png>
</file>

<file path=ppt/media/image13.jpeg>
</file>

<file path=ppt/media/image14.png>
</file>

<file path=ppt/media/image15.jpeg>
</file>

<file path=ppt/media/image16.png>
</file>

<file path=ppt/media/image17.png>
</file>

<file path=ppt/media/image2.jpg>
</file>

<file path=ppt/media/image3.png>
</file>

<file path=ppt/media/image4.png>
</file>

<file path=ppt/media/image5.png>
</file>

<file path=ppt/media/image6.pn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E20BA7-9564-47A8-8556-7AC37EB5C4F7}" type="datetimeFigureOut">
              <a:rPr lang="en-US" smtClean="0"/>
              <a:t>10/12/2023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EC76D9-D1CA-48B3-96D8-BEB4FAA75715}" type="slidenum">
              <a:rPr lang="en-US" smtClean="0"/>
              <a:t>‹#›</a:t>
            </a:fld>
            <a:endParaRPr lang="en-US"/>
          </a:p>
        </p:txBody>
      </p:sp>
    </p:spTree>
    <p:extLst>
      <p:ext uri="{BB962C8B-B14F-4D97-AF65-F5344CB8AC3E}">
        <p14:creationId xmlns:p14="http://schemas.microsoft.com/office/powerpoint/2010/main" val="3362298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a:t>
            </a:r>
            <a:r>
              <a:rPr lang="sr-Latn-RS" dirty="0"/>
              <a:t>štovani, hvala vam što ste došli na odbranu mog diplomskog rada. Naziv teme je Unapređenje primarnog i izvršnog dela makete za laboratorijske vežbe iz Predmeta senzora i </a:t>
            </a:r>
            <a:r>
              <a:rPr lang="sr-Latn-RS" dirty="0" err="1"/>
              <a:t>aktuatora</a:t>
            </a:r>
            <a:r>
              <a:rPr lang="sr-Latn-RS" dirty="0"/>
              <a:t>. Dati predmet je izborni predmet studentima na trećoj godini </a:t>
            </a:r>
            <a:r>
              <a:rPr lang="sr-Latn-RS" dirty="0" err="1"/>
              <a:t>Mikroračunarske</a:t>
            </a:r>
            <a:r>
              <a:rPr lang="sr-Latn-RS" dirty="0"/>
              <a:t> elektronike. U okviru ove prezentacije prvo ću vam pričati uopšte, a onda konkretno vezano za moju temu. Ostatak je kolega Vanja Lazarević obradio u svom diplomskom.</a:t>
            </a:r>
          </a:p>
        </p:txBody>
      </p:sp>
      <p:sp>
        <p:nvSpPr>
          <p:cNvPr id="4" name="Slide Number Placeholder 3"/>
          <p:cNvSpPr>
            <a:spLocks noGrp="1"/>
          </p:cNvSpPr>
          <p:nvPr>
            <p:ph type="sldNum" sz="quarter" idx="5"/>
          </p:nvPr>
        </p:nvSpPr>
        <p:spPr/>
        <p:txBody>
          <a:bodyPr/>
          <a:lstStyle/>
          <a:p>
            <a:fld id="{59EC76D9-D1CA-48B3-96D8-BEB4FAA75715}" type="slidenum">
              <a:rPr lang="en-US" smtClean="0"/>
              <a:t>1</a:t>
            </a:fld>
            <a:endParaRPr lang="en-US"/>
          </a:p>
        </p:txBody>
      </p:sp>
    </p:spTree>
    <p:extLst>
      <p:ext uri="{BB962C8B-B14F-4D97-AF65-F5344CB8AC3E}">
        <p14:creationId xmlns:p14="http://schemas.microsoft.com/office/powerpoint/2010/main" val="2979882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Latn-RS" dirty="0"/>
              <a:t>Na ovoj slici je prikazana stara maketa, odnosno kako sve to izgleda kada se spoje svi senzori i </a:t>
            </a:r>
            <a:r>
              <a:rPr lang="sr-Latn-RS" dirty="0" err="1"/>
              <a:t>aktuatori</a:t>
            </a:r>
            <a:r>
              <a:rPr lang="sr-Latn-RS" dirty="0"/>
              <a:t>. Maketa se sastoji iz:</a:t>
            </a:r>
          </a:p>
          <a:p>
            <a:pPr marL="228600" indent="-228600">
              <a:buAutoNum type="arabicParenR"/>
            </a:pPr>
            <a:r>
              <a:rPr lang="sr-Latn-RS" dirty="0"/>
              <a:t>Procesnog dela</a:t>
            </a:r>
          </a:p>
          <a:p>
            <a:pPr marL="228600" indent="-228600">
              <a:buAutoNum type="arabicParenR"/>
            </a:pPr>
            <a:r>
              <a:rPr lang="sr-Latn-RS" dirty="0" err="1"/>
              <a:t>Senzorske</a:t>
            </a:r>
            <a:r>
              <a:rPr lang="sr-Latn-RS" dirty="0"/>
              <a:t> ploče</a:t>
            </a:r>
          </a:p>
          <a:p>
            <a:pPr marL="228600" indent="-228600">
              <a:buAutoNum type="arabicParenR"/>
            </a:pPr>
            <a:r>
              <a:rPr lang="sr-Latn-RS" dirty="0" err="1"/>
              <a:t>Aktuatorske</a:t>
            </a:r>
            <a:r>
              <a:rPr lang="sr-Latn-RS" dirty="0"/>
              <a:t> ploče</a:t>
            </a:r>
          </a:p>
          <a:p>
            <a:pPr marL="228600" indent="-228600">
              <a:buAutoNum type="arabicParenR"/>
            </a:pPr>
            <a:r>
              <a:rPr lang="sr-Latn-RS" dirty="0" err="1"/>
              <a:t>Mikrokontrolerske</a:t>
            </a:r>
            <a:r>
              <a:rPr lang="sr-Latn-RS" dirty="0"/>
              <a:t> ploče sa </a:t>
            </a:r>
            <a:r>
              <a:rPr lang="sr-Latn-RS" dirty="0" err="1"/>
              <a:t>prilagodnom</a:t>
            </a:r>
            <a:r>
              <a:rPr lang="sr-Latn-RS" dirty="0"/>
              <a:t> pločom i </a:t>
            </a:r>
          </a:p>
          <a:p>
            <a:pPr marL="228600" indent="-228600">
              <a:buAutoNum type="arabicParenR"/>
            </a:pPr>
            <a:r>
              <a:rPr lang="sr-Latn-RS" dirty="0"/>
              <a:t>PLC sa industrijskom pločom </a:t>
            </a:r>
          </a:p>
          <a:p>
            <a:pPr marL="0" indent="0">
              <a:buNone/>
            </a:pPr>
            <a:r>
              <a:rPr lang="sr-Latn-RS" dirty="0"/>
              <a:t>Kao dodatak ovoj maketi postoji i još jedna dodatna ploča koju smo nazvali zaštitno kolo</a:t>
            </a:r>
          </a:p>
        </p:txBody>
      </p:sp>
      <p:sp>
        <p:nvSpPr>
          <p:cNvPr id="4" name="Slide Number Placeholder 3"/>
          <p:cNvSpPr>
            <a:spLocks noGrp="1"/>
          </p:cNvSpPr>
          <p:nvPr>
            <p:ph type="sldNum" sz="quarter" idx="5"/>
          </p:nvPr>
        </p:nvSpPr>
        <p:spPr/>
        <p:txBody>
          <a:bodyPr/>
          <a:lstStyle/>
          <a:p>
            <a:fld id="{59EC76D9-D1CA-48B3-96D8-BEB4FAA75715}" type="slidenum">
              <a:rPr lang="en-US" smtClean="0"/>
              <a:t>2</a:t>
            </a:fld>
            <a:endParaRPr lang="en-US"/>
          </a:p>
        </p:txBody>
      </p:sp>
    </p:spTree>
    <p:extLst>
      <p:ext uri="{BB962C8B-B14F-4D97-AF65-F5344CB8AC3E}">
        <p14:creationId xmlns:p14="http://schemas.microsoft.com/office/powerpoint/2010/main" val="13232611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sr-Latn-RS" dirty="0"/>
              <a:t>Prvo imamo procesni deo, odatle se signali sa senzora šalju na </a:t>
            </a:r>
            <a:r>
              <a:rPr lang="sr-Latn-RS" dirty="0" err="1"/>
              <a:t>senzorsku</a:t>
            </a:r>
            <a:r>
              <a:rPr lang="sr-Latn-RS" dirty="0"/>
              <a:t> ploču. Dalje </a:t>
            </a:r>
            <a:r>
              <a:rPr lang="sr-Latn-RS" dirty="0" err="1"/>
              <a:t>senzorska</a:t>
            </a:r>
            <a:r>
              <a:rPr lang="sr-Latn-RS" dirty="0"/>
              <a:t> šalje na </a:t>
            </a:r>
            <a:r>
              <a:rPr lang="sr-Latn-RS" dirty="0" err="1"/>
              <a:t>mikrokontrolersku</a:t>
            </a:r>
            <a:r>
              <a:rPr lang="sr-Latn-RS" dirty="0"/>
              <a:t> ploču sa </a:t>
            </a:r>
            <a:r>
              <a:rPr lang="sr-Latn-RS" dirty="0" err="1"/>
              <a:t>prilagodnom</a:t>
            </a:r>
            <a:r>
              <a:rPr lang="sr-Latn-RS" dirty="0"/>
              <a:t> pločom koji dalje šalje na </a:t>
            </a:r>
            <a:r>
              <a:rPr lang="sr-Latn-RS" dirty="0" err="1"/>
              <a:t>aktuatorsku</a:t>
            </a:r>
            <a:r>
              <a:rPr lang="sr-Latn-RS" dirty="0"/>
              <a:t> odakle signali idu ka </a:t>
            </a:r>
            <a:r>
              <a:rPr lang="sr-Latn-RS" dirty="0" err="1"/>
              <a:t>aktuatorima</a:t>
            </a:r>
            <a:r>
              <a:rPr lang="sr-Latn-RS" dirty="0"/>
              <a:t>.</a:t>
            </a:r>
          </a:p>
          <a:p>
            <a:r>
              <a:rPr lang="sr-Latn-RS" dirty="0"/>
              <a:t>Ovo predstavlja jedan vid kontrole, preko </a:t>
            </a:r>
            <a:r>
              <a:rPr lang="sr-Latn-RS" dirty="0" err="1"/>
              <a:t>prilagodne</a:t>
            </a:r>
            <a:r>
              <a:rPr lang="sr-Latn-RS" dirty="0"/>
              <a:t>, a drugi vid kontrole jeste preko PLC-a. Onda bi samo strelice išle ka bloku PLC sa industrijskom pločom i od bloka. Imamo dodatni deo koji se odnosi na zaštitno kolo. Deo koji je obrađen u mom diplomskom jeste zaštitno kolo, </a:t>
            </a:r>
            <a:r>
              <a:rPr lang="sr-Latn-RS" dirty="0" err="1"/>
              <a:t>senzorska</a:t>
            </a:r>
            <a:r>
              <a:rPr lang="sr-Latn-RS" dirty="0"/>
              <a:t> i </a:t>
            </a:r>
            <a:r>
              <a:rPr lang="sr-Latn-RS" dirty="0" err="1"/>
              <a:t>aktuatorska</a:t>
            </a:r>
            <a:r>
              <a:rPr lang="sr-Latn-RS" dirty="0"/>
              <a:t> ploča. </a:t>
            </a:r>
          </a:p>
          <a:p>
            <a:endParaRPr lang="sr-Latn-RS" dirty="0"/>
          </a:p>
          <a:p>
            <a:r>
              <a:rPr lang="sr-Latn-RS" dirty="0"/>
              <a:t>Nekad studenti usled nepažnje ili neke žurbe, dovedu inverzni napon ili previsok. Iz tog razloga uveli smo zaštitno kolo, kako se ne bio oštetio ceo sistem. Zaštitno kolo se sastoji iz dva dela, deo koji je namenjen za zaštitu od inverznog napona i deo koji služi za zaštitu od previsokog i niskog napona, prejake struje i ima zaštitu u slučaju previsoke temperature. Razmatrali smo više varijanti, ali tokom traženja rešenja iskočio mi je snimak vezan za </a:t>
            </a:r>
            <a:r>
              <a:rPr lang="sr-Latn-RS" dirty="0" err="1"/>
              <a:t>eFuse</a:t>
            </a:r>
            <a:r>
              <a:rPr lang="sr-Latn-RS" dirty="0"/>
              <a:t> i odlučila sam se za ovo zbog svoje jednostavne implementacije.</a:t>
            </a:r>
            <a:endParaRPr lang="en-US" dirty="0"/>
          </a:p>
        </p:txBody>
      </p:sp>
      <p:sp>
        <p:nvSpPr>
          <p:cNvPr id="4" name="Slide Number Placeholder 3"/>
          <p:cNvSpPr>
            <a:spLocks noGrp="1"/>
          </p:cNvSpPr>
          <p:nvPr>
            <p:ph type="sldNum" sz="quarter" idx="5"/>
          </p:nvPr>
        </p:nvSpPr>
        <p:spPr/>
        <p:txBody>
          <a:bodyPr/>
          <a:lstStyle/>
          <a:p>
            <a:fld id="{59EC76D9-D1CA-48B3-96D8-BEB4FAA75715}" type="slidenum">
              <a:rPr lang="en-US" smtClean="0"/>
              <a:t>3</a:t>
            </a:fld>
            <a:endParaRPr lang="en-US"/>
          </a:p>
        </p:txBody>
      </p:sp>
    </p:spTree>
    <p:extLst>
      <p:ext uri="{BB962C8B-B14F-4D97-AF65-F5344CB8AC3E}">
        <p14:creationId xmlns:p14="http://schemas.microsoft.com/office/powerpoint/2010/main" val="5967475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spcBef>
                <a:spcPts val="0"/>
              </a:spcBef>
              <a:spcAft>
                <a:spcPts val="0"/>
              </a:spcAft>
            </a:pPr>
            <a:r>
              <a:rPr lang="en-US" sz="1800" b="0" i="0" u="none" strike="noStrike" dirty="0" err="1">
                <a:solidFill>
                  <a:srgbClr val="000000"/>
                </a:solidFill>
                <a:effectLst/>
                <a:latin typeface="Times New Roman" panose="02020603050405020304" pitchFamily="18" charset="0"/>
              </a:rPr>
              <a:t>Procesni</a:t>
            </a:r>
            <a:r>
              <a:rPr lang="en-US" sz="1800" b="0" i="0" u="none" strike="noStrike" dirty="0">
                <a:solidFill>
                  <a:srgbClr val="000000"/>
                </a:solidFill>
                <a:effectLst/>
                <a:latin typeface="Times New Roman" panose="02020603050405020304" pitchFamily="18" charset="0"/>
              </a:rPr>
              <a:t> deo </a:t>
            </a:r>
            <a:r>
              <a:rPr lang="en-US" sz="1800" b="0" i="0" u="none" strike="noStrike" dirty="0" err="1">
                <a:solidFill>
                  <a:srgbClr val="000000"/>
                </a:solidFill>
                <a:effectLst/>
                <a:latin typeface="Times New Roman" panose="02020603050405020304" pitchFamily="18" charset="0"/>
              </a:rPr>
              <a:t>predstavlja</a:t>
            </a:r>
            <a:r>
              <a:rPr lang="en-US" sz="1800" b="0" i="0" u="none" strike="noStrike" dirty="0">
                <a:solidFill>
                  <a:srgbClr val="000000"/>
                </a:solidFill>
                <a:effectLst/>
                <a:latin typeface="Times New Roman" panose="02020603050405020304" pitchFamily="18" charset="0"/>
              </a:rPr>
              <a:t> deo </a:t>
            </a:r>
            <a:r>
              <a:rPr lang="en-US" sz="1800" b="0" i="0" u="none" strike="noStrike" dirty="0" err="1">
                <a:solidFill>
                  <a:srgbClr val="000000"/>
                </a:solidFill>
                <a:effectLst/>
                <a:latin typeface="Times New Roman" panose="02020603050405020304" pitchFamily="18" charset="0"/>
              </a:rPr>
              <a:t>procesa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sortiranja</a:t>
            </a:r>
            <a:r>
              <a:rPr lang="en-US" sz="1800" b="0" i="0" u="none" strike="noStrike" dirty="0">
                <a:solidFill>
                  <a:srgbClr val="000000"/>
                </a:solidFill>
                <a:effectLst/>
                <a:latin typeface="Times New Roman" panose="02020603050405020304" pitchFamily="18" charset="0"/>
              </a:rPr>
              <a:t> koji se </a:t>
            </a:r>
            <a:r>
              <a:rPr lang="en-US" sz="1800" b="0" i="0" u="none" strike="noStrike" dirty="0" err="1">
                <a:solidFill>
                  <a:srgbClr val="000000"/>
                </a:solidFill>
                <a:effectLst/>
                <a:latin typeface="Times New Roman" panose="02020603050405020304" pitchFamily="18" charset="0"/>
              </a:rPr>
              <a:t>može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sresti</a:t>
            </a:r>
            <a:r>
              <a:rPr lang="en-US" sz="1800" b="0" i="0" u="none" strike="noStrike" dirty="0">
                <a:solidFill>
                  <a:srgbClr val="000000"/>
                </a:solidFill>
                <a:effectLst/>
                <a:latin typeface="Times New Roman" panose="02020603050405020304" pitchFamily="18" charset="0"/>
              </a:rPr>
              <a:t> u </a:t>
            </a:r>
            <a:r>
              <a:rPr lang="en-US" sz="1800" b="0" i="0" u="none" strike="noStrike" dirty="0" err="1">
                <a:solidFill>
                  <a:srgbClr val="000000"/>
                </a:solidFill>
                <a:effectLst/>
                <a:latin typeface="Times New Roman" panose="02020603050405020304" pitchFamily="18" charset="0"/>
              </a:rPr>
              <a:t>industriji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Ovaj</a:t>
            </a:r>
            <a:r>
              <a:rPr lang="en-US" sz="1800" b="0" i="0" u="none" strike="noStrike" dirty="0">
                <a:solidFill>
                  <a:srgbClr val="000000"/>
                </a:solidFill>
                <a:effectLst/>
                <a:latin typeface="Times New Roman" panose="02020603050405020304" pitchFamily="18" charset="0"/>
              </a:rPr>
              <a:t> deo se </a:t>
            </a:r>
            <a:r>
              <a:rPr lang="en-US" sz="1800" b="0" i="0" u="none" strike="noStrike" dirty="0" err="1">
                <a:solidFill>
                  <a:srgbClr val="000000"/>
                </a:solidFill>
                <a:effectLst/>
                <a:latin typeface="Times New Roman" panose="02020603050405020304" pitchFamily="18" charset="0"/>
              </a:rPr>
              <a:t>sastoji</a:t>
            </a:r>
            <a:r>
              <a:rPr lang="en-US" sz="1800" b="0" i="0" u="none" strike="noStrike" dirty="0">
                <a:solidFill>
                  <a:srgbClr val="000000"/>
                </a:solidFill>
                <a:effectLst/>
                <a:latin typeface="Times New Roman" panose="02020603050405020304" pitchFamily="18" charset="0"/>
              </a:rPr>
              <a:t> od:</a:t>
            </a:r>
            <a:endParaRPr lang="en-US" b="0" dirty="0">
              <a:effectLst/>
            </a:endParaRPr>
          </a:p>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senzora</a:t>
            </a:r>
            <a:endParaRPr lang="en-US" sz="1800" b="0" i="0" u="none" strike="noStrike" dirty="0">
              <a:solidFill>
                <a:srgbClr val="000000"/>
              </a:solidFill>
              <a:effectLst/>
              <a:latin typeface="Times New Roman" panose="02020603050405020304" pitchFamily="18" charset="0"/>
            </a:endParaRPr>
          </a:p>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aktuatora</a:t>
            </a:r>
            <a:endParaRPr lang="en-US" sz="1800" b="0" i="0" u="none" strike="noStrike" dirty="0">
              <a:solidFill>
                <a:srgbClr val="000000"/>
              </a:solidFill>
              <a:effectLst/>
              <a:latin typeface="Times New Roman" panose="02020603050405020304" pitchFamily="18" charset="0"/>
            </a:endParaRPr>
          </a:p>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pokretne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trake</a:t>
            </a:r>
            <a:endParaRPr lang="en-US" sz="1800" b="0" i="0" u="none" strike="noStrike" dirty="0">
              <a:solidFill>
                <a:srgbClr val="000000"/>
              </a:solidFill>
              <a:effectLst/>
              <a:latin typeface="Times New Roman" panose="02020603050405020304" pitchFamily="18" charset="0"/>
            </a:endParaRPr>
          </a:p>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mehaničke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ruke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odnosno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robotske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ruke</a:t>
            </a:r>
            <a:endParaRPr lang="en-US" sz="1800" b="0" i="0" u="none" strike="noStrike" dirty="0">
              <a:solidFill>
                <a:srgbClr val="000000"/>
              </a:solidFill>
              <a:effectLst/>
              <a:latin typeface="Times New Roman" panose="02020603050405020304" pitchFamily="18" charset="0"/>
            </a:endParaRPr>
          </a:p>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šaržera</a:t>
            </a:r>
            <a:r>
              <a:rPr lang="en-US" sz="1800" b="0" i="0" u="none" strike="noStrike" dirty="0">
                <a:solidFill>
                  <a:srgbClr val="000000"/>
                </a:solidFill>
                <a:effectLst/>
                <a:latin typeface="Times New Roman" panose="02020603050405020304" pitchFamily="18" charset="0"/>
              </a:rPr>
              <a:t> za </a:t>
            </a:r>
            <a:r>
              <a:rPr lang="en-US" sz="1800" b="0" i="0" u="none" strike="noStrike" dirty="0" err="1">
                <a:solidFill>
                  <a:srgbClr val="000000"/>
                </a:solidFill>
                <a:effectLst/>
                <a:latin typeface="Times New Roman" panose="02020603050405020304" pitchFamily="18" charset="0"/>
              </a:rPr>
              <a:t>skladištenje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predmeta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a:t>
            </a:r>
            <a:endParaRPr lang="en-US" sz="1800" b="0" i="0" u="none" strike="noStrike" dirty="0">
              <a:solidFill>
                <a:srgbClr val="000000"/>
              </a:solidFill>
              <a:effectLst/>
              <a:latin typeface="Times New Roman" panose="02020603050405020304" pitchFamily="18" charset="0"/>
            </a:endParaRPr>
          </a:p>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ostalih</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hardvera</a:t>
            </a:r>
            <a:r>
              <a:rPr lang="en-US" sz="1800" b="0" i="0" u="none" strike="noStrike" dirty="0">
                <a:solidFill>
                  <a:srgbClr val="000000"/>
                </a:solidFill>
                <a:effectLst/>
                <a:latin typeface="Times New Roman" panose="02020603050405020304" pitchFamily="18" charset="0"/>
              </a:rPr>
              <a:t> koji </a:t>
            </a:r>
            <a:r>
              <a:rPr lang="en-US" sz="1800" b="0" i="0" u="none" strike="noStrike" dirty="0" err="1">
                <a:solidFill>
                  <a:srgbClr val="000000"/>
                </a:solidFill>
                <a:effectLst/>
                <a:latin typeface="Times New Roman" panose="02020603050405020304" pitchFamily="18" charset="0"/>
              </a:rPr>
              <a:t>su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potrebni</a:t>
            </a:r>
            <a:r>
              <a:rPr lang="en-US" sz="1800" b="0" i="0" u="none" strike="noStrike" dirty="0">
                <a:solidFill>
                  <a:srgbClr val="000000"/>
                </a:solidFill>
                <a:effectLst/>
                <a:latin typeface="Times New Roman" panose="02020603050405020304" pitchFamily="18" charset="0"/>
              </a:rPr>
              <a:t> da se </a:t>
            </a:r>
            <a:r>
              <a:rPr lang="en-US" sz="1800" b="0" i="0" u="none" strike="noStrike" dirty="0" err="1">
                <a:solidFill>
                  <a:srgbClr val="000000"/>
                </a:solidFill>
                <a:effectLst/>
                <a:latin typeface="Times New Roman" panose="02020603050405020304" pitchFamily="18" charset="0"/>
              </a:rPr>
              <a:t>takav</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proces</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izvršio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odstojnici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vratila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nosači</a:t>
            </a:r>
            <a:r>
              <a:rPr lang="en-US" sz="1800" b="0" i="0" u="none" strike="noStrike" dirty="0">
                <a:solidFill>
                  <a:srgbClr val="000000"/>
                </a:solidFill>
                <a:effectLst/>
                <a:latin typeface="Times New Roman" panose="02020603050405020304" pitchFamily="18" charset="0"/>
              </a:rPr>
              <a:t>)</a:t>
            </a:r>
          </a:p>
          <a:p>
            <a:pPr algn="just" rtl="0">
              <a:spcBef>
                <a:spcPts val="0"/>
              </a:spcBef>
              <a:spcAft>
                <a:spcPts val="0"/>
              </a:spcAft>
            </a:pPr>
            <a:br>
              <a:rPr lang="en-US" b="0" dirty="0">
                <a:effectLst/>
              </a:rPr>
            </a:br>
            <a:r>
              <a:rPr lang="en-US" sz="1800" b="0" i="0" u="none" strike="noStrike" dirty="0">
                <a:solidFill>
                  <a:srgbClr val="000000"/>
                </a:solidFill>
                <a:effectLst/>
                <a:latin typeface="Times New Roman" panose="02020603050405020304" pitchFamily="18" charset="0"/>
              </a:rPr>
              <a:t>Kao primer </a:t>
            </a:r>
            <a:r>
              <a:rPr lang="en-US" sz="1800" b="0" i="0" u="none" strike="noStrike" dirty="0" err="1">
                <a:solidFill>
                  <a:srgbClr val="000000"/>
                </a:solidFill>
                <a:effectLst/>
                <a:latin typeface="Times New Roman" panose="02020603050405020304" pitchFamily="18" charset="0"/>
              </a:rPr>
              <a:t>kako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izgleda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procesni</a:t>
            </a:r>
            <a:r>
              <a:rPr lang="en-US" sz="1800" b="0" i="0" u="none" strike="noStrike" dirty="0">
                <a:solidFill>
                  <a:srgbClr val="000000"/>
                </a:solidFill>
                <a:effectLst/>
                <a:latin typeface="Times New Roman" panose="02020603050405020304" pitchFamily="18" charset="0"/>
              </a:rPr>
              <a:t> deo, </a:t>
            </a:r>
            <a:r>
              <a:rPr lang="en-US" sz="1800" b="0" i="0" u="none" strike="noStrike" dirty="0" err="1">
                <a:solidFill>
                  <a:srgbClr val="000000"/>
                </a:solidFill>
                <a:effectLst/>
                <a:latin typeface="Times New Roman" panose="02020603050405020304" pitchFamily="18" charset="0"/>
              </a:rPr>
              <a:t>studenti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dobijaju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pakove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različitih</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boja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magnetnih</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osobina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osnovu</a:t>
            </a:r>
            <a:r>
              <a:rPr lang="en-US" sz="1800" b="0" i="0" u="none" strike="noStrike" dirty="0">
                <a:solidFill>
                  <a:srgbClr val="000000"/>
                </a:solidFill>
                <a:effectLst/>
                <a:latin typeface="Times New Roman" panose="02020603050405020304" pitchFamily="18" charset="0"/>
              </a:rPr>
              <a:t> toga se </a:t>
            </a:r>
            <a:r>
              <a:rPr lang="en-US" sz="1800" b="0" i="0" u="none" strike="noStrike" dirty="0" err="1">
                <a:solidFill>
                  <a:srgbClr val="000000"/>
                </a:solidFill>
                <a:effectLst/>
                <a:latin typeface="Times New Roman" panose="02020603050405020304" pitchFamily="18" charset="0"/>
              </a:rPr>
              <a:t>vrši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sortiranje</a:t>
            </a:r>
            <a:r>
              <a:rPr lang="en-US" sz="1800" b="0" i="0" u="none" strike="noStrike" dirty="0">
                <a:solidFill>
                  <a:srgbClr val="000000"/>
                </a:solidFill>
                <a:effectLst/>
                <a:latin typeface="Times New Roman" panose="02020603050405020304" pitchFamily="18" charset="0"/>
              </a:rPr>
              <a:t>.</a:t>
            </a:r>
            <a:endParaRPr lang="sr-Latn-RS" sz="1800" b="0" i="0" u="none" strike="noStrike" dirty="0">
              <a:solidFill>
                <a:srgbClr val="000000"/>
              </a:solidFill>
              <a:effectLst/>
              <a:latin typeface="Times New Roman" panose="02020603050405020304" pitchFamily="18" charset="0"/>
            </a:endParaRPr>
          </a:p>
          <a:p>
            <a:pPr algn="just" rtl="0">
              <a:spcBef>
                <a:spcPts val="0"/>
              </a:spcBef>
              <a:spcAft>
                <a:spcPts val="0"/>
              </a:spcAft>
            </a:pPr>
            <a:endParaRPr lang="sr-Latn-RS" sz="1800" b="0" i="0" u="none" strike="noStrike" dirty="0">
              <a:solidFill>
                <a:srgbClr val="000000"/>
              </a:solidFill>
              <a:effectLst/>
              <a:latin typeface="Times New Roman" panose="02020603050405020304" pitchFamily="18" charset="0"/>
            </a:endParaRPr>
          </a:p>
          <a:p>
            <a:pPr algn="just" rtl="0">
              <a:spcBef>
                <a:spcPts val="0"/>
              </a:spcBef>
              <a:spcAft>
                <a:spcPts val="0"/>
              </a:spcAft>
            </a:pPr>
            <a:r>
              <a:rPr lang="en-US" sz="1800" b="0" i="0" u="none" strike="noStrike" dirty="0" err="1">
                <a:solidFill>
                  <a:srgbClr val="000000"/>
                </a:solidFill>
                <a:effectLst/>
                <a:latin typeface="Times New Roman" panose="02020603050405020304" pitchFamily="18" charset="0"/>
              </a:rPr>
              <a:t>Svrha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senzorske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štampane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ploče</a:t>
            </a:r>
            <a:r>
              <a:rPr lang="en-US" sz="1800" b="0" i="0" u="none" strike="noStrike" dirty="0">
                <a:solidFill>
                  <a:srgbClr val="000000"/>
                </a:solidFill>
                <a:effectLst/>
                <a:latin typeface="Times New Roman" panose="02020603050405020304" pitchFamily="18" charset="0"/>
              </a:rPr>
              <a:t> je da </a:t>
            </a:r>
            <a:r>
              <a:rPr lang="en-US" sz="1800" b="0" i="0" u="none" strike="noStrike" dirty="0" err="1">
                <a:solidFill>
                  <a:srgbClr val="000000"/>
                </a:solidFill>
                <a:effectLst/>
                <a:latin typeface="Times New Roman" panose="02020603050405020304" pitchFamily="18" charset="0"/>
              </a:rPr>
              <a:t>omogući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interfejs</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između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mikrokontrolerske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ploče</a:t>
            </a:r>
            <a:r>
              <a:rPr lang="en-US" sz="1800" b="0" i="0" u="none" strike="noStrike" dirty="0">
                <a:solidFill>
                  <a:srgbClr val="000000"/>
                </a:solidFill>
                <a:effectLst/>
                <a:latin typeface="Times New Roman" panose="02020603050405020304" pitchFamily="18" charset="0"/>
              </a:rPr>
              <a:t> ( </a:t>
            </a:r>
            <a:r>
              <a:rPr lang="en-US" sz="1800" b="0" i="0" u="none" strike="noStrike" dirty="0" err="1">
                <a:solidFill>
                  <a:srgbClr val="000000"/>
                </a:solidFill>
                <a:effectLst/>
                <a:latin typeface="Times New Roman" panose="02020603050405020304" pitchFamily="18" charset="0"/>
              </a:rPr>
              <a:t>ili</a:t>
            </a:r>
            <a:r>
              <a:rPr lang="en-US" sz="1800" b="0" i="0" u="none" strike="noStrike" dirty="0">
                <a:solidFill>
                  <a:srgbClr val="000000"/>
                </a:solidFill>
                <a:effectLst/>
                <a:latin typeface="Times New Roman" panose="02020603050405020304" pitchFamily="18" charset="0"/>
              </a:rPr>
              <a:t> PLC-a ) </a:t>
            </a:r>
            <a:r>
              <a:rPr lang="en-US" sz="1800" b="0" i="0" u="none" strike="noStrike" dirty="0" err="1">
                <a:solidFill>
                  <a:srgbClr val="000000"/>
                </a:solidFill>
                <a:effectLst/>
                <a:latin typeface="Times New Roman" panose="02020603050405020304" pitchFamily="18" charset="0"/>
              </a:rPr>
              <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senzora</a:t>
            </a:r>
            <a:r>
              <a:rPr lang="en-US" sz="1800" b="0" i="0" u="none" strike="noStrike" dirty="0">
                <a:solidFill>
                  <a:srgbClr val="000000"/>
                </a:solidFill>
                <a:effectLst/>
                <a:latin typeface="Times New Roman" panose="02020603050405020304" pitchFamily="18" charset="0"/>
              </a:rPr>
              <a:t> koji se </a:t>
            </a:r>
            <a:r>
              <a:rPr lang="en-US" sz="1800" b="0" i="0" u="none" strike="noStrike" dirty="0" err="1">
                <a:solidFill>
                  <a:srgbClr val="000000"/>
                </a:solidFill>
                <a:effectLst/>
                <a:latin typeface="Times New Roman" panose="02020603050405020304" pitchFamily="18" charset="0"/>
              </a:rPr>
              <a:t>nalaze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procesnom</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delu</a:t>
            </a:r>
            <a:r>
              <a:rPr lang="en-US" sz="1800" b="0" i="0" u="none" strike="noStrike" dirty="0">
                <a:solidFill>
                  <a:srgbClr val="000000"/>
                </a:solidFill>
                <a:effectLst/>
                <a:latin typeface="Times New Roman" panose="02020603050405020304" pitchFamily="18" charset="0"/>
              </a:rPr>
              <a:t>.</a:t>
            </a:r>
            <a:endParaRPr lang="en-US" b="0" dirty="0">
              <a:effectLst/>
            </a:endParaRPr>
          </a:p>
          <a:p>
            <a:pPr algn="just" rtl="0">
              <a:spcBef>
                <a:spcPts val="0"/>
              </a:spcBef>
              <a:spcAft>
                <a:spcPts val="0"/>
              </a:spcAft>
            </a:pPr>
            <a:r>
              <a:rPr lang="en-US" sz="1800" b="0" i="0" u="none" strike="noStrike" dirty="0" err="1">
                <a:solidFill>
                  <a:srgbClr val="000000"/>
                </a:solidFill>
                <a:effectLst/>
                <a:latin typeface="Times New Roman" panose="02020603050405020304" pitchFamily="18" charset="0"/>
              </a:rPr>
              <a:t>Svrha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aktuatorske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štampane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ploče</a:t>
            </a:r>
            <a:r>
              <a:rPr lang="en-US" sz="1800" b="0" i="0" u="none" strike="noStrike" dirty="0">
                <a:solidFill>
                  <a:srgbClr val="000000"/>
                </a:solidFill>
                <a:effectLst/>
                <a:latin typeface="Times New Roman" panose="02020603050405020304" pitchFamily="18" charset="0"/>
              </a:rPr>
              <a:t> je da </a:t>
            </a:r>
            <a:r>
              <a:rPr lang="en-US" sz="1800" b="0" i="0" u="none" strike="noStrike" dirty="0" err="1">
                <a:solidFill>
                  <a:srgbClr val="000000"/>
                </a:solidFill>
                <a:effectLst/>
                <a:latin typeface="Times New Roman" panose="02020603050405020304" pitchFamily="18" charset="0"/>
              </a:rPr>
              <a:t>obezbedi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mogućnost</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lakog</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upravljanja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aktuatorima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preko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mikrokontrolerske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ploče</a:t>
            </a:r>
            <a:r>
              <a:rPr lang="en-US" sz="1800" b="0" i="0" u="none" strike="noStrike" dirty="0">
                <a:solidFill>
                  <a:srgbClr val="000000"/>
                </a:solidFill>
                <a:effectLst/>
                <a:latin typeface="Times New Roman" panose="02020603050405020304" pitchFamily="18" charset="0"/>
              </a:rPr>
              <a:t> ( </a:t>
            </a:r>
            <a:r>
              <a:rPr lang="en-US" sz="1800" b="0" i="0" u="none" strike="noStrike" dirty="0" err="1">
                <a:solidFill>
                  <a:srgbClr val="000000"/>
                </a:solidFill>
                <a:effectLst/>
                <a:latin typeface="Times New Roman" panose="02020603050405020304" pitchFamily="18" charset="0"/>
              </a:rPr>
              <a:t>ili</a:t>
            </a:r>
            <a:r>
              <a:rPr lang="en-US" sz="1800" b="0" i="0" u="none" strike="noStrike" dirty="0">
                <a:solidFill>
                  <a:srgbClr val="000000"/>
                </a:solidFill>
                <a:effectLst/>
                <a:latin typeface="Times New Roman" panose="02020603050405020304" pitchFamily="18" charset="0"/>
              </a:rPr>
              <a:t> PLC-a ).</a:t>
            </a:r>
            <a:endParaRPr lang="en-US" b="0" dirty="0">
              <a:effectLst/>
            </a:endParaRPr>
          </a:p>
          <a:p>
            <a:br>
              <a:rPr lang="en-US" dirty="0"/>
            </a:b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59EC76D9-D1CA-48B3-96D8-BEB4FAA75715}" type="slidenum">
              <a:rPr lang="en-US" smtClean="0"/>
              <a:t>4</a:t>
            </a:fld>
            <a:endParaRPr lang="en-US"/>
          </a:p>
        </p:txBody>
      </p:sp>
    </p:spTree>
    <p:extLst>
      <p:ext uri="{BB962C8B-B14F-4D97-AF65-F5344CB8AC3E}">
        <p14:creationId xmlns:p14="http://schemas.microsoft.com/office/powerpoint/2010/main" val="2829173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Times New Roman" panose="02020603050405020304" pitchFamily="18" charset="0"/>
              </a:rPr>
              <a:t>Sharp </a:t>
            </a: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kao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dodat</a:t>
            </a:r>
            <a:r>
              <a:rPr lang="en-US" sz="1800" b="0" i="0" u="none" strike="noStrike" dirty="0">
                <a:solidFill>
                  <a:srgbClr val="000000"/>
                </a:solidFill>
                <a:effectLst/>
                <a:latin typeface="Times New Roman" panose="02020603050405020304" pitchFamily="18" charset="0"/>
              </a:rPr>
              <a:t> TOF </a:t>
            </a: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služe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kao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distance, </a:t>
            </a:r>
            <a:r>
              <a:rPr lang="en-US" sz="1800" b="0" i="0" u="none" strike="noStrike" dirty="0" err="1">
                <a:solidFill>
                  <a:srgbClr val="000000"/>
                </a:solidFill>
                <a:effectLst/>
                <a:latin typeface="Times New Roman" panose="02020603050405020304" pitchFamily="18" charset="0"/>
              </a:rPr>
              <a:t>odnosno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osnovu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njihovih</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očitavanja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znamo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koliko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ima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paka</a:t>
            </a:r>
            <a:r>
              <a:rPr lang="en-US" sz="1800" b="0" i="0" u="none" strike="noStrike" dirty="0">
                <a:solidFill>
                  <a:srgbClr val="000000"/>
                </a:solidFill>
                <a:effectLst/>
                <a:latin typeface="Times New Roman" panose="02020603050405020304" pitchFamily="18" charset="0"/>
              </a:rPr>
              <a:t> u </a:t>
            </a:r>
            <a:r>
              <a:rPr lang="en-US" sz="1800" b="0" i="0" u="none" strike="noStrike" dirty="0" err="1">
                <a:solidFill>
                  <a:srgbClr val="000000"/>
                </a:solidFill>
                <a:effectLst/>
                <a:latin typeface="Times New Roman" panose="02020603050405020304" pitchFamily="18" charset="0"/>
              </a:rPr>
              <a:t>šaržeru</a:t>
            </a:r>
            <a:r>
              <a:rPr lang="en-US" sz="1800" b="0" i="0" u="none" strike="noStrike" dirty="0">
                <a:solidFill>
                  <a:srgbClr val="000000"/>
                </a:solidFill>
                <a:effectLst/>
                <a:latin typeface="Times New Roman" panose="02020603050405020304" pitchFamily="18" charset="0"/>
              </a:rPr>
              <a:t>. Uz </a:t>
            </a:r>
            <a:r>
              <a:rPr lang="en-US" sz="1800" b="0" i="0" u="none" strike="noStrike" dirty="0" err="1">
                <a:solidFill>
                  <a:srgbClr val="000000"/>
                </a:solidFill>
                <a:effectLst/>
                <a:latin typeface="Times New Roman" panose="02020603050405020304" pitchFamily="18" charset="0"/>
              </a:rPr>
              <a:t>pomoć</a:t>
            </a:r>
            <a:r>
              <a:rPr lang="en-US" sz="1800" b="0" i="0" u="none" strike="noStrike" dirty="0">
                <a:solidFill>
                  <a:srgbClr val="000000"/>
                </a:solidFill>
                <a:effectLst/>
                <a:latin typeface="Times New Roman" panose="02020603050405020304" pitchFamily="18" charset="0"/>
              </a:rPr>
              <a:t> Sharp </a:t>
            </a:r>
            <a:r>
              <a:rPr lang="en-US" sz="1800" b="0" i="0" u="none" strike="noStrike" dirty="0" err="1">
                <a:solidFill>
                  <a:srgbClr val="000000"/>
                </a:solidFill>
                <a:effectLst/>
                <a:latin typeface="Times New Roman" panose="02020603050405020304" pitchFamily="18" charset="0"/>
              </a:rPr>
              <a:t>senzora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merimo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udaljaljenost</a:t>
            </a:r>
            <a:r>
              <a:rPr lang="en-US" sz="1800" b="0" i="0" u="none" strike="noStrike" dirty="0">
                <a:solidFill>
                  <a:srgbClr val="000000"/>
                </a:solidFill>
                <a:effectLst/>
                <a:latin typeface="Times New Roman" panose="02020603050405020304" pitchFamily="18" charset="0"/>
              </a:rPr>
              <a:t> od 4cm do 30cm. </a:t>
            </a:r>
            <a:r>
              <a:rPr lang="en-US" sz="1800" b="0" i="0" u="none" strike="noStrike" dirty="0" err="1">
                <a:solidFill>
                  <a:srgbClr val="000000"/>
                </a:solidFill>
                <a:effectLst/>
                <a:latin typeface="Times New Roman" panose="02020603050405020304" pitchFamily="18" charset="0"/>
              </a:rPr>
              <a:t>Pri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većim</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udaljenostima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preko</a:t>
            </a:r>
            <a:r>
              <a:rPr lang="en-US" sz="1800" b="0" i="0" u="none" strike="noStrike" dirty="0">
                <a:solidFill>
                  <a:srgbClr val="000000"/>
                </a:solidFill>
                <a:effectLst/>
                <a:latin typeface="Times New Roman" panose="02020603050405020304" pitchFamily="18" charset="0"/>
              </a:rPr>
              <a:t> 20cm </a:t>
            </a:r>
            <a:r>
              <a:rPr lang="en-US" sz="1800" b="0" i="0" u="none" strike="noStrike" dirty="0" err="1">
                <a:solidFill>
                  <a:srgbClr val="000000"/>
                </a:solidFill>
                <a:effectLst/>
                <a:latin typeface="Times New Roman" panose="02020603050405020304" pitchFamily="18" charset="0"/>
              </a:rPr>
              <a:t>davao</a:t>
            </a:r>
            <a:r>
              <a:rPr lang="en-US" sz="1800" b="0" i="0" u="none" strike="noStrike" dirty="0">
                <a:solidFill>
                  <a:srgbClr val="000000"/>
                </a:solidFill>
                <a:effectLst/>
                <a:latin typeface="Times New Roman" panose="02020603050405020304" pitchFamily="18" charset="0"/>
              </a:rPr>
              <a:t> je </a:t>
            </a:r>
            <a:r>
              <a:rPr lang="en-US" sz="1800" b="0" i="0" u="none" strike="noStrike" dirty="0" err="1">
                <a:solidFill>
                  <a:srgbClr val="000000"/>
                </a:solidFill>
                <a:effectLst/>
                <a:latin typeface="Times New Roman" panose="02020603050405020304" pitchFamily="18" charset="0"/>
              </a:rPr>
              <a:t>netačne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vrednosti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zbog</a:t>
            </a:r>
            <a:r>
              <a:rPr lang="en-US" sz="1800" b="0" i="0" u="none" strike="noStrike" dirty="0">
                <a:solidFill>
                  <a:srgbClr val="000000"/>
                </a:solidFill>
                <a:effectLst/>
                <a:latin typeface="Times New Roman" panose="02020603050405020304" pitchFamily="18" charset="0"/>
              </a:rPr>
              <a:t> toga je </a:t>
            </a:r>
            <a:r>
              <a:rPr lang="en-US" sz="1800" b="0" i="0" u="none" strike="noStrike" dirty="0" err="1">
                <a:solidFill>
                  <a:srgbClr val="000000"/>
                </a:solidFill>
                <a:effectLst/>
                <a:latin typeface="Times New Roman" panose="02020603050405020304" pitchFamily="18" charset="0"/>
              </a:rPr>
              <a:t>dodat</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koji je </a:t>
            </a:r>
            <a:r>
              <a:rPr lang="en-US" sz="1800" b="0" i="0" u="none" strike="noStrike" dirty="0" err="1">
                <a:solidFill>
                  <a:srgbClr val="000000"/>
                </a:solidFill>
                <a:effectLst/>
                <a:latin typeface="Times New Roman" panose="02020603050405020304" pitchFamily="18" charset="0"/>
              </a:rPr>
              <a:t>precizniji</a:t>
            </a:r>
            <a:r>
              <a:rPr lang="en-US" sz="1800" b="0" i="0" u="none" strike="noStrike" dirty="0">
                <a:solidFill>
                  <a:srgbClr val="000000"/>
                </a:solidFill>
                <a:effectLst/>
                <a:latin typeface="Times New Roman" panose="02020603050405020304" pitchFamily="18" charset="0"/>
              </a:rPr>
              <a:t>, TOF sensor</a:t>
            </a:r>
            <a:r>
              <a:rPr lang="sr-Latn-RS" sz="1800" b="0" i="0" u="none" strike="noStrike" dirty="0">
                <a:solidFill>
                  <a:srgbClr val="000000"/>
                </a:solidFill>
                <a:effectLst/>
                <a:latin typeface="Times New Roman" panose="02020603050405020304" pitchFamily="18" charset="0"/>
              </a:rPr>
              <a:t>.</a:t>
            </a:r>
          </a:p>
          <a:p>
            <a:pPr algn="just" rtl="0">
              <a:spcBef>
                <a:spcPts val="0"/>
              </a:spcBef>
              <a:spcAft>
                <a:spcPts val="0"/>
              </a:spcAft>
            </a:pPr>
            <a:r>
              <a:rPr lang="en-US" sz="1800" b="0" i="0" u="none" strike="noStrike" dirty="0" err="1">
                <a:solidFill>
                  <a:srgbClr val="000000"/>
                </a:solidFill>
                <a:effectLst/>
                <a:latin typeface="Times New Roman" panose="02020603050405020304" pitchFamily="18" charset="0"/>
              </a:rPr>
              <a:t>Izbacivanje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paka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iz</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šaržera</a:t>
            </a:r>
            <a:r>
              <a:rPr lang="en-US" sz="1800" b="0" i="0" u="none" strike="noStrike" dirty="0">
                <a:solidFill>
                  <a:srgbClr val="000000"/>
                </a:solidFill>
                <a:effectLst/>
                <a:latin typeface="Times New Roman" panose="02020603050405020304" pitchFamily="18" charset="0"/>
              </a:rPr>
              <a:t> je </a:t>
            </a:r>
            <a:r>
              <a:rPr lang="en-US" sz="1800" b="0" i="0" u="none" strike="noStrike" dirty="0" err="1">
                <a:solidFill>
                  <a:srgbClr val="000000"/>
                </a:solidFill>
                <a:effectLst/>
                <a:latin typeface="Times New Roman" panose="02020603050405020304" pitchFamily="18" charset="0"/>
              </a:rPr>
              <a:t>urađeno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uz</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pomoć</a:t>
            </a:r>
            <a:r>
              <a:rPr lang="en-US" sz="1800" b="0" i="0" u="none" strike="noStrike" dirty="0">
                <a:solidFill>
                  <a:srgbClr val="000000"/>
                </a:solidFill>
                <a:effectLst/>
                <a:latin typeface="Times New Roman" panose="02020603050405020304" pitchFamily="18" charset="0"/>
              </a:rPr>
              <a:t> servo </a:t>
            </a:r>
            <a:r>
              <a:rPr lang="en-US" sz="1800" b="0" i="0" u="none" strike="noStrike" dirty="0" err="1">
                <a:solidFill>
                  <a:srgbClr val="000000"/>
                </a:solidFill>
                <a:effectLst/>
                <a:latin typeface="Times New Roman" panose="02020603050405020304" pitchFamily="18" charset="0"/>
              </a:rPr>
              <a:t>motora</a:t>
            </a:r>
            <a:r>
              <a:rPr lang="en-US" sz="1800" b="0" i="0" u="none" strike="noStrike" dirty="0">
                <a:solidFill>
                  <a:srgbClr val="000000"/>
                </a:solidFill>
                <a:effectLst/>
                <a:latin typeface="Times New Roman" panose="02020603050405020304" pitchFamily="18" charset="0"/>
              </a:rPr>
              <a:t>. Pak </a:t>
            </a:r>
            <a:r>
              <a:rPr lang="en-US" sz="1800" b="0" i="0" u="none" strike="noStrike" dirty="0" err="1">
                <a:solidFill>
                  <a:srgbClr val="000000"/>
                </a:solidFill>
                <a:effectLst/>
                <a:latin typeface="Times New Roman" panose="02020603050405020304" pitchFamily="18" charset="0"/>
              </a:rPr>
              <a:t>nakon</a:t>
            </a:r>
            <a:r>
              <a:rPr lang="en-US" sz="1800" b="0" i="0" u="none" strike="noStrike" dirty="0">
                <a:solidFill>
                  <a:srgbClr val="000000"/>
                </a:solidFill>
                <a:effectLst/>
                <a:latin typeface="Times New Roman" panose="02020603050405020304" pitchFamily="18" charset="0"/>
              </a:rPr>
              <a:t> toga </a:t>
            </a:r>
            <a:r>
              <a:rPr lang="en-US" sz="1800" b="0" i="0" u="none" strike="noStrike" dirty="0" err="1">
                <a:solidFill>
                  <a:srgbClr val="000000"/>
                </a:solidFill>
                <a:effectLst/>
                <a:latin typeface="Times New Roman" panose="02020603050405020304" pitchFamily="18" charset="0"/>
              </a:rPr>
              <a:t>nalazi</a:t>
            </a:r>
            <a:r>
              <a:rPr lang="en-US" sz="1800" b="0" i="0" u="none" strike="noStrike" dirty="0">
                <a:solidFill>
                  <a:srgbClr val="000000"/>
                </a:solidFill>
                <a:effectLst/>
                <a:latin typeface="Times New Roman" panose="02020603050405020304" pitchFamily="18" charset="0"/>
              </a:rPr>
              <a:t> se </a:t>
            </a:r>
            <a:r>
              <a:rPr lang="en-US" sz="1800" b="0" i="0" u="none" strike="noStrike" dirty="0" err="1">
                <a:solidFill>
                  <a:srgbClr val="000000"/>
                </a:solidFill>
                <a:effectLst/>
                <a:latin typeface="Times New Roman" panose="02020603050405020304" pitchFamily="18" charset="0"/>
              </a:rPr>
              <a:t>na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pokretnoj</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traci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Kretanje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trake</a:t>
            </a:r>
            <a:r>
              <a:rPr lang="en-US" sz="1800" b="0" i="0" u="none" strike="noStrike" dirty="0">
                <a:solidFill>
                  <a:srgbClr val="000000"/>
                </a:solidFill>
                <a:effectLst/>
                <a:latin typeface="Times New Roman" panose="02020603050405020304" pitchFamily="18" charset="0"/>
              </a:rPr>
              <a:t> je </a:t>
            </a:r>
            <a:r>
              <a:rPr lang="en-US" sz="1800" b="0" i="0" u="none" strike="noStrike" dirty="0" err="1">
                <a:solidFill>
                  <a:srgbClr val="000000"/>
                </a:solidFill>
                <a:effectLst/>
                <a:latin typeface="Times New Roman" panose="02020603050405020304" pitchFamily="18" charset="0"/>
              </a:rPr>
              <a:t>omogućeno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uz</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pomoć</a:t>
            </a:r>
            <a:r>
              <a:rPr lang="en-US" sz="1800" b="0" i="0" u="none" strike="noStrike" dirty="0">
                <a:solidFill>
                  <a:srgbClr val="000000"/>
                </a:solidFill>
                <a:effectLst/>
                <a:latin typeface="Times New Roman" panose="02020603050405020304" pitchFamily="18" charset="0"/>
              </a:rPr>
              <a:t> DC </a:t>
            </a:r>
            <a:r>
              <a:rPr lang="en-US" sz="1800" b="0" i="0" u="none" strike="noStrike" dirty="0" err="1">
                <a:solidFill>
                  <a:srgbClr val="000000"/>
                </a:solidFill>
                <a:effectLst/>
                <a:latin typeface="Times New Roman" panose="02020603050405020304" pitchFamily="18" charset="0"/>
              </a:rPr>
              <a:t>motora</a:t>
            </a:r>
            <a:r>
              <a:rPr lang="en-US" sz="1800" b="0" i="0" u="none" strike="noStrike" dirty="0">
                <a:solidFill>
                  <a:srgbClr val="000000"/>
                </a:solidFill>
                <a:effectLst/>
                <a:latin typeface="Times New Roman" panose="02020603050405020304" pitchFamily="18" charset="0"/>
              </a:rPr>
              <a:t>. Onda </a:t>
            </a:r>
            <a:r>
              <a:rPr lang="en-US" sz="1800" b="0" i="0" u="none" strike="noStrike" dirty="0" err="1">
                <a:solidFill>
                  <a:srgbClr val="000000"/>
                </a:solidFill>
                <a:effectLst/>
                <a:latin typeface="Times New Roman" panose="02020603050405020304" pitchFamily="18" charset="0"/>
              </a:rPr>
              <a:t>pak</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prolazi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kroz</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različite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senzore</a:t>
            </a:r>
            <a:r>
              <a:rPr lang="en-US" sz="1800" b="0" i="0" u="none" strike="noStrike" dirty="0">
                <a:solidFill>
                  <a:srgbClr val="000000"/>
                </a:solidFill>
                <a:effectLst/>
                <a:latin typeface="Times New Roman" panose="02020603050405020304" pitchFamily="18" charset="0"/>
              </a:rPr>
              <a:t>:</a:t>
            </a:r>
            <a:endParaRPr lang="en-US" b="0" dirty="0">
              <a:effectLst/>
            </a:endParaRPr>
          </a:p>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holov</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gleda</a:t>
            </a:r>
            <a:r>
              <a:rPr lang="en-US" sz="1800" b="0" i="0" u="none" strike="noStrike" dirty="0">
                <a:solidFill>
                  <a:srgbClr val="000000"/>
                </a:solidFill>
                <a:effectLst/>
                <a:latin typeface="Times New Roman" panose="02020603050405020304" pitchFamily="18" charset="0"/>
              </a:rPr>
              <a:t> se da li je u </a:t>
            </a:r>
            <a:r>
              <a:rPr lang="en-US" sz="1800" b="0" i="0" u="none" strike="noStrike" dirty="0" err="1">
                <a:solidFill>
                  <a:srgbClr val="000000"/>
                </a:solidFill>
                <a:effectLst/>
                <a:latin typeface="Times New Roman" panose="02020603050405020304" pitchFamily="18" charset="0"/>
              </a:rPr>
              <a:t>paku</a:t>
            </a:r>
            <a:r>
              <a:rPr lang="en-US" sz="1800" b="0" i="0" u="none" strike="noStrike" dirty="0">
                <a:solidFill>
                  <a:srgbClr val="000000"/>
                </a:solidFill>
                <a:effectLst/>
                <a:latin typeface="Times New Roman" panose="02020603050405020304" pitchFamily="18" charset="0"/>
              </a:rPr>
              <a:t> magnet </a:t>
            </a:r>
          </a:p>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boje</a:t>
            </a:r>
            <a:endParaRPr lang="en-US" sz="1800" b="0" i="0" u="none" strike="noStrike" dirty="0">
              <a:solidFill>
                <a:srgbClr val="000000"/>
              </a:solidFill>
              <a:effectLst/>
              <a:latin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59EC76D9-D1CA-48B3-96D8-BEB4FAA75715}" type="slidenum">
              <a:rPr lang="en-US" smtClean="0"/>
              <a:t>5</a:t>
            </a:fld>
            <a:endParaRPr lang="en-US"/>
          </a:p>
        </p:txBody>
      </p:sp>
    </p:spTree>
    <p:extLst>
      <p:ext uri="{BB962C8B-B14F-4D97-AF65-F5344CB8AC3E}">
        <p14:creationId xmlns:p14="http://schemas.microsoft.com/office/powerpoint/2010/main" val="30364110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induktivni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metala</a:t>
            </a:r>
            <a:endParaRPr lang="en-US" sz="1800" b="0" i="0" u="none" strike="noStrike" dirty="0">
              <a:solidFill>
                <a:srgbClr val="000000"/>
              </a:solidFill>
              <a:effectLst/>
              <a:latin typeface="Times New Roman" panose="02020603050405020304" pitchFamily="18" charset="0"/>
            </a:endParaRPr>
          </a:p>
          <a:p>
            <a:pPr algn="just" rtl="0" fontAlgn="base">
              <a:spcBef>
                <a:spcPts val="0"/>
              </a:spcBef>
              <a:spcAft>
                <a:spcPts val="0"/>
              </a:spcAft>
              <a:buFont typeface="+mj-lt"/>
              <a:buAutoNum type="arabicPeriod"/>
            </a:pPr>
            <a:r>
              <a:rPr lang="en-US" sz="1800" b="0" i="0" u="none" strike="noStrike" dirty="0" err="1">
                <a:solidFill>
                  <a:srgbClr val="000000"/>
                </a:solidFill>
                <a:effectLst/>
                <a:latin typeface="Times New Roman" panose="02020603050405020304" pitchFamily="18" charset="0"/>
              </a:rPr>
              <a:t>imamo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za </a:t>
            </a:r>
            <a:r>
              <a:rPr lang="en-US" sz="1800" b="0" i="0" u="none" strike="noStrike" dirty="0" err="1">
                <a:solidFill>
                  <a:srgbClr val="000000"/>
                </a:solidFill>
                <a:effectLst/>
                <a:latin typeface="Times New Roman" panose="02020603050405020304" pitchFamily="18" charset="0"/>
              </a:rPr>
              <a:t>registrovanje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objekta</a:t>
            </a:r>
            <a:r>
              <a:rPr lang="en-US" sz="1800" b="0" i="0" u="none" strike="noStrike" dirty="0">
                <a:solidFill>
                  <a:srgbClr val="000000"/>
                </a:solidFill>
                <a:effectLst/>
                <a:latin typeface="Times New Roman" panose="02020603050405020304" pitchFamily="18" charset="0"/>
              </a:rPr>
              <a:t> IR </a:t>
            </a:r>
            <a:r>
              <a:rPr lang="en-US" sz="1800" b="0" i="0" u="none" strike="noStrike" dirty="0" err="1">
                <a:solidFill>
                  <a:srgbClr val="000000"/>
                </a:solidFill>
                <a:effectLst/>
                <a:latin typeface="Times New Roman" panose="02020603050405020304" pitchFamily="18" charset="0"/>
              </a:rPr>
              <a:t>senzor</a:t>
            </a:r>
            <a:endParaRPr lang="en-US" sz="1800" b="0" i="0" u="none" strike="noStrike" dirty="0">
              <a:solidFill>
                <a:srgbClr val="000000"/>
              </a:solidFill>
              <a:effectLst/>
              <a:latin typeface="Times New Roman" panose="02020603050405020304" pitchFamily="18" charset="0"/>
            </a:endParaRPr>
          </a:p>
          <a:p>
            <a:endParaRPr lang="sr-Latn-RS" dirty="0"/>
          </a:p>
          <a:p>
            <a:r>
              <a:rPr lang="en-US" sz="1800" b="0" i="0" u="none" strike="noStrike" dirty="0" err="1">
                <a:solidFill>
                  <a:srgbClr val="000000"/>
                </a:solidFill>
                <a:effectLst/>
                <a:latin typeface="Times New Roman" panose="02020603050405020304" pitchFamily="18" charset="0"/>
              </a:rPr>
              <a:t>Kada</a:t>
            </a:r>
            <a:r>
              <a:rPr lang="en-US" sz="1800" b="0" i="0" u="none" strike="noStrike" dirty="0">
                <a:solidFill>
                  <a:srgbClr val="000000"/>
                </a:solidFill>
                <a:effectLst/>
                <a:latin typeface="Times New Roman" panose="02020603050405020304" pitchFamily="18" charset="0"/>
              </a:rPr>
              <a:t> se </a:t>
            </a:r>
            <a:r>
              <a:rPr lang="en-US" sz="1800" b="0" i="0" u="none" strike="noStrike" dirty="0" err="1">
                <a:solidFill>
                  <a:srgbClr val="000000"/>
                </a:solidFill>
                <a:effectLst/>
                <a:latin typeface="Times New Roman" panose="02020603050405020304" pitchFamily="18" charset="0"/>
              </a:rPr>
              <a:t>nadje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objekat</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ispre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ruke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traka</a:t>
            </a:r>
            <a:r>
              <a:rPr lang="en-US" sz="1800" b="0" i="0" u="none" strike="noStrike" dirty="0">
                <a:solidFill>
                  <a:srgbClr val="000000"/>
                </a:solidFill>
                <a:effectLst/>
                <a:latin typeface="Times New Roman" panose="02020603050405020304" pitchFamily="18" charset="0"/>
              </a:rPr>
              <a:t> se </a:t>
            </a:r>
            <a:r>
              <a:rPr lang="en-US" sz="1800" b="0" i="0" u="none" strike="noStrike" dirty="0" err="1">
                <a:solidFill>
                  <a:srgbClr val="000000"/>
                </a:solidFill>
                <a:effectLst/>
                <a:latin typeface="Times New Roman" panose="02020603050405020304" pitchFamily="18" charset="0"/>
              </a:rPr>
              <a:t>zaustavi</a:t>
            </a:r>
            <a:r>
              <a:rPr lang="en-US" sz="1800" b="0" i="0" u="none" strike="noStrike" dirty="0">
                <a:solidFill>
                  <a:srgbClr val="000000"/>
                </a:solidFill>
                <a:effectLst/>
                <a:latin typeface="Times New Roman" panose="02020603050405020304" pitchFamily="18" charset="0"/>
              </a:rPr>
              <a:t>. Step motor </a:t>
            </a:r>
            <a:r>
              <a:rPr lang="en-US" sz="1800" b="0" i="0" u="none" strike="noStrike" dirty="0" err="1">
                <a:solidFill>
                  <a:srgbClr val="000000"/>
                </a:solidFill>
                <a:effectLst/>
                <a:latin typeface="Times New Roman" panose="02020603050405020304" pitchFamily="18" charset="0"/>
              </a:rPr>
              <a:t>pozicionira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robotsku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ruku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iznad</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predmeta</a:t>
            </a:r>
            <a:r>
              <a:rPr lang="sr-Latn-RS" sz="1800" b="0" i="0" u="none" strike="noStrike" dirty="0">
                <a:solidFill>
                  <a:srgbClr val="000000"/>
                </a:solidFill>
                <a:effectLst/>
                <a:latin typeface="Times New Roman" panose="02020603050405020304" pitchFamily="18" charset="0"/>
              </a:rPr>
              <a:t>. Poziciju robotske ruke znamo na osnovu </a:t>
            </a:r>
            <a:r>
              <a:rPr lang="sr-Latn-RS" sz="1800" b="0" i="0" u="none" strike="noStrike" dirty="0" err="1">
                <a:solidFill>
                  <a:srgbClr val="000000"/>
                </a:solidFill>
                <a:effectLst/>
                <a:latin typeface="Times New Roman" panose="02020603050405020304" pitchFamily="18" charset="0"/>
              </a:rPr>
              <a:t>optokaplera</a:t>
            </a:r>
            <a:r>
              <a:rPr lang="sr-Latn-RS" sz="1800" b="0" i="0" u="none" strike="noStrike" dirty="0">
                <a:solidFill>
                  <a:srgbClr val="000000"/>
                </a:solidFill>
                <a:effectLst/>
                <a:latin typeface="Times New Roman" panose="02020603050405020304" pitchFamily="18" charset="0"/>
              </a:rPr>
              <a:t>.</a:t>
            </a:r>
          </a:p>
          <a:p>
            <a:pPr algn="just" rtl="0">
              <a:spcBef>
                <a:spcPts val="0"/>
              </a:spcBef>
              <a:spcAft>
                <a:spcPts val="0"/>
              </a:spcAft>
            </a:pPr>
            <a:r>
              <a:rPr lang="en-US" sz="1800" b="0" i="0" u="none" strike="noStrike" dirty="0">
                <a:solidFill>
                  <a:srgbClr val="000000"/>
                </a:solidFill>
                <a:effectLst/>
                <a:latin typeface="Times New Roman" panose="02020603050405020304" pitchFamily="18" charset="0"/>
              </a:rPr>
              <a:t>Servo motor </a:t>
            </a:r>
            <a:r>
              <a:rPr lang="en-US" sz="1800" b="0" i="0" u="none" strike="noStrike" dirty="0" err="1">
                <a:solidFill>
                  <a:srgbClr val="000000"/>
                </a:solidFill>
                <a:effectLst/>
                <a:latin typeface="Times New Roman" panose="02020603050405020304" pitchFamily="18" charset="0"/>
              </a:rPr>
              <a:t>postavi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vakuum</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sisaljku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predmet</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pokrene</a:t>
            </a:r>
            <a:r>
              <a:rPr lang="en-US" sz="1800" b="0" i="0" u="none" strike="noStrike" dirty="0">
                <a:solidFill>
                  <a:srgbClr val="000000"/>
                </a:solidFill>
                <a:effectLst/>
                <a:latin typeface="Times New Roman" panose="02020603050405020304" pitchFamily="18" charset="0"/>
              </a:rPr>
              <a:t> se </a:t>
            </a:r>
            <a:r>
              <a:rPr lang="en-US" sz="1800" b="0" i="0" u="none" strike="noStrike" dirty="0" err="1">
                <a:solidFill>
                  <a:srgbClr val="000000"/>
                </a:solidFill>
                <a:effectLst/>
                <a:latin typeface="Times New Roman" panose="02020603050405020304" pitchFamily="18" charset="0"/>
              </a:rPr>
              <a:t>vakuum</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pumpa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koja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prilepi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predmet</a:t>
            </a:r>
            <a:r>
              <a:rPr lang="en-US" sz="1800" b="0" i="0" u="none" strike="noStrike" dirty="0">
                <a:solidFill>
                  <a:srgbClr val="000000"/>
                </a:solidFill>
                <a:effectLst/>
                <a:latin typeface="Times New Roman" panose="02020603050405020304" pitchFamily="18" charset="0"/>
              </a:rPr>
              <a:t> za </a:t>
            </a:r>
            <a:r>
              <a:rPr lang="en-US" sz="1800" b="0" i="0" u="none" strike="noStrike" dirty="0" err="1">
                <a:solidFill>
                  <a:srgbClr val="000000"/>
                </a:solidFill>
                <a:effectLst/>
                <a:latin typeface="Times New Roman" panose="02020603050405020304" pitchFamily="18" charset="0"/>
              </a:rPr>
              <a:t>sisaljku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Predmet</a:t>
            </a:r>
            <a:r>
              <a:rPr lang="en-US" sz="1800" b="0" i="0" u="none" strike="noStrike" dirty="0">
                <a:solidFill>
                  <a:srgbClr val="000000"/>
                </a:solidFill>
                <a:effectLst/>
                <a:latin typeface="Times New Roman" panose="02020603050405020304" pitchFamily="18" charset="0"/>
              </a:rPr>
              <a:t> se </a:t>
            </a:r>
            <a:r>
              <a:rPr lang="en-US" sz="1800" b="0" i="0" u="none" strike="noStrike" dirty="0" err="1">
                <a:solidFill>
                  <a:srgbClr val="000000"/>
                </a:solidFill>
                <a:effectLst/>
                <a:latin typeface="Times New Roman" panose="02020603050405020304" pitchFamily="18" charset="0"/>
              </a:rPr>
              <a:t>podigne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pumpa</a:t>
            </a:r>
            <a:r>
              <a:rPr lang="en-US" sz="1800" b="0" i="0" u="none" strike="noStrike" dirty="0">
                <a:solidFill>
                  <a:srgbClr val="000000"/>
                </a:solidFill>
                <a:effectLst/>
                <a:latin typeface="Times New Roman" panose="02020603050405020304" pitchFamily="18" charset="0"/>
              </a:rPr>
              <a:t> se </a:t>
            </a:r>
            <a:r>
              <a:rPr lang="en-US" sz="1800" b="0" i="0" u="none" strike="noStrike" dirty="0" err="1">
                <a:solidFill>
                  <a:srgbClr val="000000"/>
                </a:solidFill>
                <a:effectLst/>
                <a:latin typeface="Times New Roman" panose="02020603050405020304" pitchFamily="18" charset="0"/>
              </a:rPr>
              <a:t>iskljucuje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mestu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gde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predmet</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treba</a:t>
            </a:r>
            <a:r>
              <a:rPr lang="en-US" sz="1800" b="0" i="0" u="none" strike="noStrike" dirty="0">
                <a:solidFill>
                  <a:srgbClr val="000000"/>
                </a:solidFill>
                <a:effectLst/>
                <a:latin typeface="Times New Roman" panose="02020603050405020304" pitchFamily="18" charset="0"/>
              </a:rPr>
              <a:t> da se </a:t>
            </a:r>
            <a:r>
              <a:rPr lang="en-US" sz="1800" b="0" i="0" u="none" strike="noStrike" dirty="0" err="1">
                <a:solidFill>
                  <a:srgbClr val="000000"/>
                </a:solidFill>
                <a:effectLst/>
                <a:latin typeface="Times New Roman" panose="02020603050405020304" pitchFamily="18" charset="0"/>
              </a:rPr>
              <a:t>spusti</a:t>
            </a:r>
            <a:r>
              <a:rPr lang="en-US" sz="1800" b="0" i="0" u="none" strike="noStrike" dirty="0">
                <a:solidFill>
                  <a:srgbClr val="000000"/>
                </a:solidFill>
                <a:effectLst/>
                <a:latin typeface="Times New Roman" panose="02020603050405020304" pitchFamily="18" charset="0"/>
              </a:rPr>
              <a:t>. Ovo je </a:t>
            </a:r>
            <a:r>
              <a:rPr lang="en-US" sz="1800" b="0" i="0" u="none" strike="noStrike" dirty="0" err="1">
                <a:solidFill>
                  <a:srgbClr val="000000"/>
                </a:solidFill>
                <a:effectLst/>
                <a:latin typeface="Times New Roman" panose="02020603050405020304" pitchFamily="18" charset="0"/>
              </a:rPr>
              <a:t>kako</a:t>
            </a:r>
            <a:r>
              <a:rPr lang="en-US" sz="1800" b="0" i="0" u="none" strike="noStrike" dirty="0">
                <a:solidFill>
                  <a:srgbClr val="000000"/>
                </a:solidFill>
                <a:effectLst/>
                <a:latin typeface="Times New Roman" panose="02020603050405020304" pitchFamily="18" charset="0"/>
              </a:rPr>
              <a:t> je pre </a:t>
            </a:r>
            <a:r>
              <a:rPr lang="en-US" sz="1800" b="0" i="0" u="none" strike="noStrike" dirty="0" err="1">
                <a:solidFill>
                  <a:srgbClr val="000000"/>
                </a:solidFill>
                <a:effectLst/>
                <a:latin typeface="Times New Roman" panose="02020603050405020304" pitchFamily="18" charset="0"/>
              </a:rPr>
              <a:t>maketa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radila</a:t>
            </a:r>
            <a:r>
              <a:rPr lang="en-US" sz="1800" b="0" i="0" u="none" strike="noStrike" dirty="0">
                <a:solidFill>
                  <a:srgbClr val="000000"/>
                </a:solidFill>
                <a:effectLst/>
                <a:latin typeface="Times New Roman" panose="02020603050405020304" pitchFamily="18" charset="0"/>
              </a:rPr>
              <a:t>. Mana </a:t>
            </a:r>
            <a:r>
              <a:rPr lang="en-US" sz="1800" b="0" i="0" u="none" strike="noStrike" dirty="0" err="1">
                <a:solidFill>
                  <a:srgbClr val="000000"/>
                </a:solidFill>
                <a:effectLst/>
                <a:latin typeface="Times New Roman" panose="02020603050405020304" pitchFamily="18" charset="0"/>
              </a:rPr>
              <a:t>ovakvog</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rada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jeste</a:t>
            </a:r>
            <a:r>
              <a:rPr lang="en-US" sz="1800" b="0" i="0" u="none" strike="noStrike" dirty="0">
                <a:solidFill>
                  <a:srgbClr val="000000"/>
                </a:solidFill>
                <a:effectLst/>
                <a:latin typeface="Times New Roman" panose="02020603050405020304" pitchFamily="18" charset="0"/>
              </a:rPr>
              <a:t> to </a:t>
            </a:r>
            <a:r>
              <a:rPr lang="en-US" sz="1800" b="0" i="0" u="none" strike="noStrike" dirty="0" err="1">
                <a:solidFill>
                  <a:srgbClr val="000000"/>
                </a:solidFill>
                <a:effectLst/>
                <a:latin typeface="Times New Roman" panose="02020603050405020304" pitchFamily="18" charset="0"/>
              </a:rPr>
              <a:t>što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sistem</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zavisi</a:t>
            </a:r>
            <a:r>
              <a:rPr lang="en-US" sz="1800" b="0" i="0" u="none" strike="noStrike" dirty="0">
                <a:solidFill>
                  <a:srgbClr val="000000"/>
                </a:solidFill>
                <a:effectLst/>
                <a:latin typeface="Times New Roman" panose="02020603050405020304" pitchFamily="18" charset="0"/>
              </a:rPr>
              <a:t> od </a:t>
            </a:r>
            <a:r>
              <a:rPr lang="en-US" sz="1800" b="0" i="0" u="none" strike="noStrike" dirty="0" err="1">
                <a:solidFill>
                  <a:srgbClr val="000000"/>
                </a:solidFill>
                <a:effectLst/>
                <a:latin typeface="Times New Roman" panose="02020603050405020304" pitchFamily="18" charset="0"/>
              </a:rPr>
              <a:t>pozicije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Ako</a:t>
            </a:r>
            <a:r>
              <a:rPr lang="en-US" sz="1800" b="0" i="0" u="none" strike="noStrike" dirty="0">
                <a:solidFill>
                  <a:srgbClr val="000000"/>
                </a:solidFill>
                <a:effectLst/>
                <a:latin typeface="Times New Roman" panose="02020603050405020304" pitchFamily="18" charset="0"/>
              </a:rPr>
              <a:t> se </a:t>
            </a:r>
            <a:r>
              <a:rPr lang="en-US" sz="1800" b="0" i="0" u="none" strike="noStrike" dirty="0" err="1">
                <a:solidFill>
                  <a:srgbClr val="000000"/>
                </a:solidFill>
                <a:effectLst/>
                <a:latin typeface="Times New Roman" panose="02020603050405020304" pitchFamily="18" charset="0"/>
              </a:rPr>
              <a:t>pozicija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sisaljke</a:t>
            </a:r>
            <a:r>
              <a:rPr lang="en-US" sz="1800" b="0" i="0" u="none" strike="noStrike" dirty="0">
                <a:solidFill>
                  <a:srgbClr val="000000"/>
                </a:solidFill>
                <a:effectLst/>
                <a:latin typeface="Times New Roman" panose="02020603050405020304" pitchFamily="18" charset="0"/>
              </a:rPr>
              <a:t> ne </a:t>
            </a:r>
            <a:r>
              <a:rPr lang="en-US" sz="1800" b="0" i="0" u="none" strike="noStrike" dirty="0" err="1">
                <a:solidFill>
                  <a:srgbClr val="000000"/>
                </a:solidFill>
                <a:effectLst/>
                <a:latin typeface="Times New Roman" panose="02020603050405020304" pitchFamily="18" charset="0"/>
              </a:rPr>
              <a:t>podesi</a:t>
            </a:r>
            <a:r>
              <a:rPr lang="en-US" sz="1800" b="0" i="0" u="none" strike="noStrike" dirty="0">
                <a:solidFill>
                  <a:srgbClr val="000000"/>
                </a:solidFill>
                <a:effectLst/>
                <a:latin typeface="Times New Roman" panose="02020603050405020304" pitchFamily="18" charset="0"/>
              </a:rPr>
              <a:t> da </a:t>
            </a:r>
            <a:r>
              <a:rPr lang="en-US" sz="1800" b="0" i="0" u="none" strike="noStrike" dirty="0" err="1">
                <a:solidFill>
                  <a:srgbClr val="000000"/>
                </a:solidFill>
                <a:effectLst/>
                <a:latin typeface="Times New Roman" panose="02020603050405020304" pitchFamily="18" charset="0"/>
              </a:rPr>
              <a:t>bude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tačno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iznad</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predmeta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onda</a:t>
            </a:r>
            <a:r>
              <a:rPr lang="en-US" sz="1800" b="0" i="0" u="none" strike="noStrike" dirty="0">
                <a:solidFill>
                  <a:srgbClr val="000000"/>
                </a:solidFill>
                <a:effectLst/>
                <a:latin typeface="Times New Roman" panose="02020603050405020304" pitchFamily="18" charset="0"/>
              </a:rPr>
              <a:t> je </a:t>
            </a:r>
            <a:r>
              <a:rPr lang="en-US" sz="1800" b="0" i="0" u="none" strike="noStrike" dirty="0" err="1">
                <a:solidFill>
                  <a:srgbClr val="000000"/>
                </a:solidFill>
                <a:effectLst/>
                <a:latin typeface="Times New Roman" panose="02020603050405020304" pitchFamily="18" charset="0"/>
              </a:rPr>
              <a:t>moguće</a:t>
            </a:r>
            <a:r>
              <a:rPr lang="en-US" sz="1800" b="0" i="0" u="none" strike="noStrike" dirty="0">
                <a:solidFill>
                  <a:srgbClr val="000000"/>
                </a:solidFill>
                <a:effectLst/>
                <a:latin typeface="Times New Roman" panose="02020603050405020304" pitchFamily="18" charset="0"/>
              </a:rPr>
              <a:t> da se </a:t>
            </a:r>
            <a:r>
              <a:rPr lang="en-US" sz="1800" b="0" i="0" u="none" strike="noStrike" dirty="0" err="1">
                <a:solidFill>
                  <a:srgbClr val="000000"/>
                </a:solidFill>
                <a:effectLst/>
                <a:latin typeface="Times New Roman" panose="02020603050405020304" pitchFamily="18" charset="0"/>
              </a:rPr>
              <a:t>sisaljka</a:t>
            </a:r>
            <a:r>
              <a:rPr lang="en-US" sz="1800" b="0" i="0" u="none" strike="noStrike" dirty="0">
                <a:solidFill>
                  <a:srgbClr val="000000"/>
                </a:solidFill>
                <a:effectLst/>
                <a:latin typeface="Times New Roman" panose="02020603050405020304" pitchFamily="18" charset="0"/>
              </a:rPr>
              <a:t> ne </a:t>
            </a:r>
            <a:r>
              <a:rPr lang="en-US" sz="1800" b="0" i="0" u="none" strike="noStrike" dirty="0" err="1">
                <a:solidFill>
                  <a:srgbClr val="000000"/>
                </a:solidFill>
                <a:effectLst/>
                <a:latin typeface="Times New Roman" panose="02020603050405020304" pitchFamily="18" charset="0"/>
              </a:rPr>
              <a:t>prilepi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uz</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predmet</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Iz</a:t>
            </a:r>
            <a:r>
              <a:rPr lang="en-US" sz="1800" b="0" i="0" u="none" strike="noStrike" dirty="0">
                <a:solidFill>
                  <a:srgbClr val="000000"/>
                </a:solidFill>
                <a:effectLst/>
                <a:latin typeface="Times New Roman" panose="02020603050405020304" pitchFamily="18" charset="0"/>
              </a:rPr>
              <a:t> tog </a:t>
            </a:r>
            <a:r>
              <a:rPr lang="en-US" sz="1800" b="0" i="0" u="none" strike="noStrike" dirty="0" err="1">
                <a:solidFill>
                  <a:srgbClr val="000000"/>
                </a:solidFill>
                <a:effectLst/>
                <a:latin typeface="Times New Roman" panose="02020603050405020304" pitchFamily="18" charset="0"/>
              </a:rPr>
              <a:t>razloga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dodat</a:t>
            </a:r>
            <a:r>
              <a:rPr lang="en-US" sz="1800" b="0" i="0" u="none" strike="noStrike" dirty="0">
                <a:solidFill>
                  <a:srgbClr val="000000"/>
                </a:solidFill>
                <a:effectLst/>
                <a:latin typeface="Times New Roman" panose="02020603050405020304" pitchFamily="18" charset="0"/>
              </a:rPr>
              <a:t> je </a:t>
            </a:r>
            <a:r>
              <a:rPr lang="en-US" sz="1800" b="0" i="0" u="none" strike="noStrike" dirty="0" err="1">
                <a:solidFill>
                  <a:srgbClr val="000000"/>
                </a:solidFill>
                <a:effectLst/>
                <a:latin typeface="Times New Roman" panose="02020603050405020304" pitchFamily="18" charset="0"/>
              </a:rPr>
              <a:t>senzor</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pritiska</a:t>
            </a:r>
            <a:r>
              <a:rPr lang="en-US" sz="1800" b="0" i="0" u="none" strike="noStrike" dirty="0">
                <a:solidFill>
                  <a:srgbClr val="000000"/>
                </a:solidFill>
                <a:effectLst/>
                <a:latin typeface="Times New Roman" panose="02020603050405020304" pitchFamily="18" charset="0"/>
              </a:rPr>
              <a:t> koji </a:t>
            </a:r>
            <a:r>
              <a:rPr lang="en-US" sz="1800" b="0" i="0" u="none" strike="noStrike" dirty="0" err="1">
                <a:solidFill>
                  <a:srgbClr val="000000"/>
                </a:solidFill>
                <a:effectLst/>
                <a:latin typeface="Times New Roman" panose="02020603050405020304" pitchFamily="18" charset="0"/>
              </a:rPr>
              <a:t>eliminiše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ovaj</a:t>
            </a:r>
            <a:r>
              <a:rPr lang="en-US" sz="1800" b="0" i="0" u="none" strike="noStrike" dirty="0">
                <a:solidFill>
                  <a:srgbClr val="000000"/>
                </a:solidFill>
                <a:effectLst/>
                <a:latin typeface="Times New Roman" panose="02020603050405020304" pitchFamily="18" charset="0"/>
              </a:rPr>
              <a:t> scenario. To </a:t>
            </a:r>
            <a:r>
              <a:rPr lang="en-US" sz="1800" b="0" i="0" u="none" strike="noStrike" dirty="0" err="1">
                <a:solidFill>
                  <a:srgbClr val="000000"/>
                </a:solidFill>
                <a:effectLst/>
                <a:latin typeface="Times New Roman" panose="02020603050405020304" pitchFamily="18" charset="0"/>
              </a:rPr>
              <a:t>radimo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sledeći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način</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kada</a:t>
            </a:r>
            <a:r>
              <a:rPr lang="en-US" sz="1800" b="0" i="0" u="none" strike="noStrike" dirty="0">
                <a:solidFill>
                  <a:srgbClr val="000000"/>
                </a:solidFill>
                <a:effectLst/>
                <a:latin typeface="Times New Roman" panose="02020603050405020304" pitchFamily="18" charset="0"/>
              </a:rPr>
              <a:t> se </a:t>
            </a:r>
            <a:r>
              <a:rPr lang="en-US" sz="1800" b="0" i="0" u="none" strike="noStrike" dirty="0" err="1">
                <a:solidFill>
                  <a:srgbClr val="000000"/>
                </a:solidFill>
                <a:effectLst/>
                <a:latin typeface="Times New Roman" panose="02020603050405020304" pitchFamily="18" charset="0"/>
              </a:rPr>
              <a:t>pumpa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uključi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merimo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pritisak</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sisaljke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ako</a:t>
            </a:r>
            <a:r>
              <a:rPr lang="en-US" sz="1800" b="0" i="0" u="none" strike="noStrike" dirty="0">
                <a:solidFill>
                  <a:srgbClr val="000000"/>
                </a:solidFill>
                <a:effectLst/>
                <a:latin typeface="Times New Roman" panose="02020603050405020304" pitchFamily="18" charset="0"/>
              </a:rPr>
              <a:t> je on </a:t>
            </a:r>
            <a:r>
              <a:rPr lang="en-US" sz="1800" b="0" i="0" u="none" strike="noStrike" dirty="0" err="1">
                <a:solidFill>
                  <a:srgbClr val="000000"/>
                </a:solidFill>
                <a:effectLst/>
                <a:latin typeface="Times New Roman" panose="02020603050405020304" pitchFamily="18" charset="0"/>
              </a:rPr>
              <a:t>manjio</a:t>
            </a:r>
            <a:r>
              <a:rPr lang="en-US" sz="1800" b="0" i="0" u="none" strike="noStrike" dirty="0">
                <a:solidFill>
                  <a:srgbClr val="000000"/>
                </a:solidFill>
                <a:effectLst/>
                <a:latin typeface="Times New Roman" panose="02020603050405020304" pitchFamily="18" charset="0"/>
              </a:rPr>
              <a:t> od </a:t>
            </a:r>
            <a:r>
              <a:rPr lang="en-US" sz="1800" b="0" i="0" u="none" strike="noStrike" dirty="0" err="1">
                <a:solidFill>
                  <a:srgbClr val="000000"/>
                </a:solidFill>
                <a:effectLst/>
                <a:latin typeface="Times New Roman" panose="02020603050405020304" pitchFamily="18" charset="0"/>
              </a:rPr>
              <a:t>nekog</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pretho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navedenog</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pritiska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onda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može</a:t>
            </a:r>
            <a:r>
              <a:rPr lang="en-US" sz="1800" b="0" i="0" u="none" strike="noStrike" dirty="0">
                <a:solidFill>
                  <a:srgbClr val="000000"/>
                </a:solidFill>
                <a:effectLst/>
                <a:latin typeface="Times New Roman" panose="02020603050405020304" pitchFamily="18" charset="0"/>
              </a:rPr>
              <a:t> da se </a:t>
            </a:r>
            <a:r>
              <a:rPr lang="en-US" sz="1800" b="0" i="0" u="none" strike="noStrike" dirty="0" err="1">
                <a:solidFill>
                  <a:srgbClr val="000000"/>
                </a:solidFill>
                <a:effectLst/>
                <a:latin typeface="Times New Roman" panose="02020603050405020304" pitchFamily="18" charset="0"/>
              </a:rPr>
              <a:t>zaključi</a:t>
            </a:r>
            <a:r>
              <a:rPr lang="en-US" sz="1800" b="0" i="0" u="none" strike="noStrike" dirty="0">
                <a:solidFill>
                  <a:srgbClr val="000000"/>
                </a:solidFill>
                <a:effectLst/>
                <a:latin typeface="Times New Roman" panose="02020603050405020304" pitchFamily="18" charset="0"/>
              </a:rPr>
              <a:t> da je </a:t>
            </a:r>
            <a:r>
              <a:rPr lang="en-US" sz="1800" b="0" i="0" u="none" strike="noStrike" dirty="0" err="1">
                <a:solidFill>
                  <a:srgbClr val="000000"/>
                </a:solidFill>
                <a:effectLst/>
                <a:latin typeface="Times New Roman" panose="02020603050405020304" pitchFamily="18" charset="0"/>
              </a:rPr>
              <a:t>predmet</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uspešno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uhvaćen</a:t>
            </a:r>
            <a:r>
              <a:rPr lang="en-US" sz="1800" b="0" i="0" u="none" strike="noStrike" dirty="0">
                <a:solidFill>
                  <a:srgbClr val="000000"/>
                </a:solidFill>
                <a:effectLst/>
                <a:latin typeface="Times New Roman" panose="02020603050405020304" pitchFamily="18" charset="0"/>
              </a:rPr>
              <a:t>. </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59EC76D9-D1CA-48B3-96D8-BEB4FAA75715}" type="slidenum">
              <a:rPr lang="en-US" smtClean="0"/>
              <a:t>6</a:t>
            </a:fld>
            <a:endParaRPr lang="en-US"/>
          </a:p>
        </p:txBody>
      </p:sp>
    </p:spTree>
    <p:extLst>
      <p:ext uri="{BB962C8B-B14F-4D97-AF65-F5344CB8AC3E}">
        <p14:creationId xmlns:p14="http://schemas.microsoft.com/office/powerpoint/2010/main" val="3491768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rtl="0">
              <a:spcBef>
                <a:spcPts val="0"/>
              </a:spcBef>
              <a:spcAft>
                <a:spcPts val="0"/>
              </a:spcAft>
            </a:pPr>
            <a:r>
              <a:rPr lang="en-US" sz="1800" b="0" i="0" u="none" strike="noStrike" dirty="0" err="1">
                <a:solidFill>
                  <a:srgbClr val="000000"/>
                </a:solidFill>
                <a:effectLst/>
                <a:latin typeface="Times New Roman" panose="02020603050405020304" pitchFamily="18" charset="0"/>
              </a:rPr>
              <a:t>Dodati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još</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neki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kako</a:t>
            </a:r>
            <a:r>
              <a:rPr lang="en-US" sz="1800" b="0" i="0" u="none" strike="noStrike" dirty="0">
                <a:solidFill>
                  <a:srgbClr val="000000"/>
                </a:solidFill>
                <a:effectLst/>
                <a:latin typeface="Times New Roman" panose="02020603050405020304" pitchFamily="18" charset="0"/>
              </a:rPr>
              <a:t> bi </a:t>
            </a:r>
            <a:r>
              <a:rPr lang="en-US" sz="1800" b="0" i="0" u="none" strike="noStrike" dirty="0" err="1">
                <a:solidFill>
                  <a:srgbClr val="000000"/>
                </a:solidFill>
                <a:effectLst/>
                <a:latin typeface="Times New Roman" panose="02020603050405020304" pitchFamily="18" charset="0"/>
              </a:rPr>
              <a:t>studenti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što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više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bili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upoznati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različitim</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vrstama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senzora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Dodati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su</a:t>
            </a:r>
            <a:r>
              <a:rPr lang="en-US" sz="1800" b="0" i="0" u="none" strike="noStrike" dirty="0">
                <a:solidFill>
                  <a:srgbClr val="000000"/>
                </a:solidFill>
                <a:effectLst/>
                <a:latin typeface="Times New Roman" panose="02020603050405020304" pitchFamily="18" charset="0"/>
              </a:rPr>
              <a:t> FSR, LM35 </a:t>
            </a:r>
            <a:r>
              <a:rPr lang="en-US" sz="1800" b="0" i="0" u="none" strike="noStrike" dirty="0" err="1">
                <a:solidFill>
                  <a:srgbClr val="000000"/>
                </a:solidFill>
                <a:effectLst/>
                <a:latin typeface="Times New Roman" panose="02020603050405020304" pitchFamily="18" charset="0"/>
              </a:rPr>
              <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fotomodul</a:t>
            </a:r>
            <a:endParaRPr lang="en-US" b="0" dirty="0">
              <a:effectLst/>
            </a:endParaRPr>
          </a:p>
          <a:p>
            <a:pPr algn="just" rtl="0">
              <a:spcBef>
                <a:spcPts val="0"/>
              </a:spcBef>
              <a:spcAft>
                <a:spcPts val="0"/>
              </a:spcAft>
            </a:pPr>
            <a:r>
              <a:rPr lang="en-US" sz="1800" b="0" i="0" u="none" strike="noStrike" dirty="0" err="1">
                <a:solidFill>
                  <a:srgbClr val="000000"/>
                </a:solidFill>
                <a:effectLst/>
                <a:latin typeface="Times New Roman" panose="02020603050405020304" pitchFamily="18" charset="0"/>
              </a:rPr>
              <a:t>Dodali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smo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elektromagnet</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kod</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aktuatorske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ploče</a:t>
            </a:r>
            <a:r>
              <a:rPr lang="en-US" sz="1800" b="0" i="0" u="none" strike="noStrike" dirty="0">
                <a:solidFill>
                  <a:srgbClr val="000000"/>
                </a:solidFill>
                <a:effectLst/>
                <a:latin typeface="Times New Roman" panose="02020603050405020304" pitchFamily="18" charset="0"/>
              </a:rPr>
              <a:t>. On </a:t>
            </a:r>
            <a:r>
              <a:rPr lang="en-US" sz="1800" b="0" i="0" u="none" strike="noStrike" dirty="0" err="1">
                <a:solidFill>
                  <a:srgbClr val="000000"/>
                </a:solidFill>
                <a:effectLst/>
                <a:latin typeface="Times New Roman" panose="02020603050405020304" pitchFamily="18" charset="0"/>
              </a:rPr>
              <a:t>će</a:t>
            </a:r>
            <a:r>
              <a:rPr lang="en-US" sz="1800" b="0" i="0" u="none" strike="noStrike" dirty="0">
                <a:solidFill>
                  <a:srgbClr val="000000"/>
                </a:solidFill>
                <a:effectLst/>
                <a:latin typeface="Times New Roman" panose="02020603050405020304" pitchFamily="18" charset="0"/>
              </a:rPr>
              <a:t> da se </a:t>
            </a:r>
            <a:r>
              <a:rPr lang="en-US" sz="1800" b="0" i="0" u="none" strike="noStrike" dirty="0" err="1">
                <a:solidFill>
                  <a:srgbClr val="000000"/>
                </a:solidFill>
                <a:effectLst/>
                <a:latin typeface="Times New Roman" panose="02020603050405020304" pitchFamily="18" charset="0"/>
              </a:rPr>
              <a:t>koristi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zajedno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sisaljkom</a:t>
            </a:r>
            <a:r>
              <a:rPr lang="en-US" sz="1800" b="0" i="0" u="none" strike="noStrike" dirty="0">
                <a:solidFill>
                  <a:srgbClr val="000000"/>
                </a:solidFill>
                <a:effectLst/>
                <a:latin typeface="Times New Roman" panose="02020603050405020304" pitchFamily="18" charset="0"/>
              </a:rPr>
              <a:t> za </a:t>
            </a:r>
            <a:r>
              <a:rPr lang="en-US" sz="1800" b="0" i="0" u="none" strike="noStrike" dirty="0" err="1">
                <a:solidFill>
                  <a:srgbClr val="000000"/>
                </a:solidFill>
                <a:effectLst/>
                <a:latin typeface="Times New Roman" panose="02020603050405020304" pitchFamily="18" charset="0"/>
              </a:rPr>
              <a:t>prihvatanje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metalnih</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predmeta</a:t>
            </a: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59EC76D9-D1CA-48B3-96D8-BEB4FAA75715}" type="slidenum">
              <a:rPr lang="en-US" smtClean="0"/>
              <a:t>7</a:t>
            </a:fld>
            <a:endParaRPr lang="en-US"/>
          </a:p>
        </p:txBody>
      </p:sp>
    </p:spTree>
    <p:extLst>
      <p:ext uri="{BB962C8B-B14F-4D97-AF65-F5344CB8AC3E}">
        <p14:creationId xmlns:p14="http://schemas.microsoft.com/office/powerpoint/2010/main" val="1939177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err="1">
                <a:solidFill>
                  <a:srgbClr val="000000"/>
                </a:solidFill>
                <a:effectLst/>
                <a:latin typeface="Times New Roman" panose="02020603050405020304" pitchFamily="18" charset="0"/>
              </a:rPr>
              <a:t>Naravno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kao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svaki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realni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sistem</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ništa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nije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idealno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Videćemo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kada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krenu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studenti</a:t>
            </a:r>
            <a:r>
              <a:rPr lang="en-US" sz="1800" b="0" i="0" u="none" strike="noStrike" dirty="0">
                <a:solidFill>
                  <a:srgbClr val="000000"/>
                </a:solidFill>
                <a:effectLst/>
                <a:latin typeface="Times New Roman" panose="02020603050405020304" pitchFamily="18" charset="0"/>
              </a:rPr>
              <a:t> da </a:t>
            </a:r>
            <a:r>
              <a:rPr lang="en-US" sz="1800" b="0" i="0" u="none" strike="noStrike" dirty="0" err="1">
                <a:solidFill>
                  <a:srgbClr val="000000"/>
                </a:solidFill>
                <a:effectLst/>
                <a:latin typeface="Times New Roman" panose="02020603050405020304" pitchFamily="18" charset="0"/>
              </a:rPr>
              <a:t>rade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datu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maketu</a:t>
            </a:r>
            <a:r>
              <a:rPr lang="en-US" sz="1800" b="0" i="0" u="none" strike="noStrike" dirty="0">
                <a:solidFill>
                  <a:srgbClr val="000000"/>
                </a:solidFill>
                <a:effectLst/>
                <a:latin typeface="Times New Roman" panose="02020603050405020304" pitchFamily="18" charset="0"/>
              </a:rPr>
              <a:t> koji </a:t>
            </a:r>
            <a:r>
              <a:rPr lang="en-US" sz="1800" b="0" i="0" u="none" strike="noStrike" dirty="0" err="1">
                <a:solidFill>
                  <a:srgbClr val="000000"/>
                </a:solidFill>
                <a:effectLst/>
                <a:latin typeface="Times New Roman" panose="02020603050405020304" pitchFamily="18" charset="0"/>
              </a:rPr>
              <a:t>su</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nedostaci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Tokom</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testiranja</a:t>
            </a:r>
            <a:r>
              <a:rPr lang="en-US" sz="1800" b="0" i="0" u="none" strike="noStrike" dirty="0">
                <a:solidFill>
                  <a:srgbClr val="000000"/>
                </a:solidFill>
                <a:effectLst/>
                <a:latin typeface="Times New Roman" panose="02020603050405020304" pitchFamily="18" charset="0"/>
              </a:rPr>
              <a:t>, bio je problem da </a:t>
            </a:r>
            <a:r>
              <a:rPr lang="en-US" sz="1800" b="0" i="0" u="none" strike="noStrike" dirty="0" err="1">
                <a:solidFill>
                  <a:srgbClr val="000000"/>
                </a:solidFill>
                <a:effectLst/>
                <a:latin typeface="Times New Roman" panose="02020603050405020304" pitchFamily="18" charset="0"/>
              </a:rPr>
              <a:t>ima</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malo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priključaka</a:t>
            </a:r>
            <a:r>
              <a:rPr lang="en-US" sz="1800" b="0" i="0" u="none" strike="noStrike" dirty="0">
                <a:solidFill>
                  <a:srgbClr val="000000"/>
                </a:solidFill>
                <a:effectLst/>
                <a:latin typeface="Times New Roman" panose="02020603050405020304" pitchFamily="18" charset="0"/>
              </a:rPr>
              <a:t> za </a:t>
            </a:r>
            <a:r>
              <a:rPr lang="en-US" sz="1800" b="0" i="0" u="none" strike="noStrike" dirty="0" err="1">
                <a:solidFill>
                  <a:srgbClr val="000000"/>
                </a:solidFill>
                <a:effectLst/>
                <a:latin typeface="Times New Roman" panose="02020603050405020304" pitchFamily="18" charset="0"/>
              </a:rPr>
              <a:t>napajanje</a:t>
            </a:r>
            <a:r>
              <a:rPr lang="sr-Latn-RS" sz="1800" b="0" i="0" u="none" strike="noStrike" dirty="0">
                <a:solidFill>
                  <a:srgbClr val="000000"/>
                </a:solidFill>
                <a:effectLst/>
                <a:latin typeface="Times New Roman" panose="02020603050405020304" pitchFamily="18" charset="0"/>
              </a:rPr>
              <a:t>. U nekoj narednoj verziji može to da se doda kako bi međusobno lakše povezali sve potrebne ploče.</a:t>
            </a:r>
          </a:p>
          <a:p>
            <a:pPr algn="just" rtl="0">
              <a:spcBef>
                <a:spcPts val="0"/>
              </a:spcBef>
              <a:spcAft>
                <a:spcPts val="0"/>
              </a:spcAft>
            </a:pPr>
            <a:r>
              <a:rPr lang="en-US" sz="1800" b="0" i="0" u="none" strike="noStrike" dirty="0" err="1">
                <a:solidFill>
                  <a:srgbClr val="000000"/>
                </a:solidFill>
                <a:effectLst/>
                <a:latin typeface="Times New Roman" panose="02020603050405020304" pitchFamily="18" charset="0"/>
              </a:rPr>
              <a:t>Može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umesto</a:t>
            </a:r>
            <a:r>
              <a:rPr lang="en-US" sz="1800" b="0" i="0" u="none" strike="noStrike" dirty="0">
                <a:solidFill>
                  <a:srgbClr val="000000"/>
                </a:solidFill>
                <a:effectLst/>
                <a:latin typeface="Times New Roman" panose="02020603050405020304" pitchFamily="18" charset="0"/>
              </a:rPr>
              <a:t> da je </a:t>
            </a:r>
            <a:r>
              <a:rPr lang="en-US" sz="1800" b="0" i="0" u="none" strike="noStrike" dirty="0" err="1">
                <a:solidFill>
                  <a:srgbClr val="000000"/>
                </a:solidFill>
                <a:effectLst/>
                <a:latin typeface="Times New Roman" panose="02020603050405020304" pitchFamily="18" charset="0"/>
              </a:rPr>
              <a:t>zaštitno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kolo</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iz</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dva</a:t>
            </a:r>
            <a:r>
              <a:rPr lang="en-US" sz="1800" b="0" i="0" u="none" strike="noStrike" dirty="0">
                <a:solidFill>
                  <a:srgbClr val="000000"/>
                </a:solidFill>
                <a:effectLst/>
                <a:latin typeface="Times New Roman" panose="02020603050405020304" pitchFamily="18" charset="0"/>
              </a:rPr>
              <a:t> dela da se </a:t>
            </a:r>
            <a:r>
              <a:rPr lang="en-US" sz="1800" b="0" i="0" u="none" strike="noStrike" dirty="0" err="1">
                <a:solidFill>
                  <a:srgbClr val="000000"/>
                </a:solidFill>
                <a:effectLst/>
                <a:latin typeface="Times New Roman" panose="02020603050405020304" pitchFamily="18" charset="0"/>
              </a:rPr>
              <a:t>nađe</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eFuse</a:t>
            </a:r>
            <a:r>
              <a:rPr lang="en-US" sz="1800" b="0" i="0" u="none" strike="noStrike" dirty="0">
                <a:solidFill>
                  <a:srgbClr val="000000"/>
                </a:solidFill>
                <a:effectLst/>
                <a:latin typeface="Times New Roman" panose="02020603050405020304" pitchFamily="18" charset="0"/>
              </a:rPr>
              <a:t> koji </a:t>
            </a:r>
            <a:r>
              <a:rPr lang="en-US" sz="1800" b="0" i="0" u="none" strike="noStrike" dirty="0" err="1">
                <a:solidFill>
                  <a:srgbClr val="000000"/>
                </a:solidFill>
                <a:effectLst/>
                <a:latin typeface="Times New Roman" panose="02020603050405020304" pitchFamily="18" charset="0"/>
              </a:rPr>
              <a:t>sadrži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i</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zaštitu</a:t>
            </a:r>
            <a:r>
              <a:rPr lang="en-US" sz="1800" b="0" i="0" u="none" strike="noStrike" dirty="0">
                <a:solidFill>
                  <a:srgbClr val="000000"/>
                </a:solidFill>
                <a:effectLst/>
                <a:latin typeface="Times New Roman" panose="02020603050405020304" pitchFamily="18" charset="0"/>
              </a:rPr>
              <a:t> od </a:t>
            </a:r>
            <a:r>
              <a:rPr lang="en-US" sz="1800" b="0" i="0" u="none" strike="noStrike" dirty="0" err="1">
                <a:solidFill>
                  <a:srgbClr val="000000"/>
                </a:solidFill>
                <a:effectLst/>
                <a:latin typeface="Times New Roman" panose="02020603050405020304" pitchFamily="18" charset="0"/>
              </a:rPr>
              <a:t>inverznog</a:t>
            </a:r>
            <a:r>
              <a:rPr lang="en-US" sz="1800" b="0" i="0" u="none" strike="noStrike" dirty="0">
                <a:solidFill>
                  <a:srgbClr val="000000"/>
                </a:solidFill>
                <a:effectLst/>
                <a:latin typeface="Times New Roman" panose="02020603050405020304" pitchFamily="18" charset="0"/>
              </a:rPr>
              <a:t> </a:t>
            </a:r>
            <a:r>
              <a:rPr lang="en-US" sz="1800" b="0" i="0" u="none" strike="noStrike" dirty="0" err="1">
                <a:solidFill>
                  <a:srgbClr val="000000"/>
                </a:solidFill>
                <a:effectLst/>
                <a:latin typeface="Times New Roman" panose="02020603050405020304" pitchFamily="18" charset="0"/>
              </a:rPr>
              <a:t>napona</a:t>
            </a:r>
            <a:r>
              <a:rPr lang="en-US" sz="1800" b="0" i="0" u="none" strike="noStrike" dirty="0">
                <a:solidFill>
                  <a:srgbClr val="000000"/>
                </a:solidFill>
                <a:effectLst/>
                <a:latin typeface="Times New Roman" panose="02020603050405020304" pitchFamily="18" charset="0"/>
              </a:rPr>
              <a:t>. </a:t>
            </a:r>
            <a:endParaRPr lang="sr-Latn-RS" sz="1800" b="0" i="0" u="none" strike="noStrike" dirty="0">
              <a:solidFill>
                <a:srgbClr val="000000"/>
              </a:solidFill>
              <a:effectLst/>
              <a:latin typeface="Times New Roman" panose="02020603050405020304" pitchFamily="18" charset="0"/>
            </a:endParaRPr>
          </a:p>
          <a:p>
            <a:pPr algn="just" rtl="0">
              <a:spcBef>
                <a:spcPts val="0"/>
              </a:spcBef>
              <a:spcAft>
                <a:spcPts val="0"/>
              </a:spcAft>
            </a:pPr>
            <a:r>
              <a:rPr lang="sr-Latn-RS" sz="1800" b="0" i="0" u="none" strike="noStrike" dirty="0">
                <a:solidFill>
                  <a:srgbClr val="000000"/>
                </a:solidFill>
                <a:effectLst/>
                <a:latin typeface="Times New Roman" panose="02020603050405020304" pitchFamily="18" charset="0"/>
              </a:rPr>
              <a:t>I kao neka finalna ideja jeste dizajniranje kućišta, odnosno zaštitno kolo trenutno se nalazi na maketi zajedno sa ostalim pločicama. Kao neka ideja za buduće projekte jeste da se to odvoji i napravi kućište kako bi to studenti mogli da koriste za neke druge predmete, odnosno projekte</a:t>
            </a:r>
          </a:p>
          <a:p>
            <a:pPr algn="just" rtl="0">
              <a:spcBef>
                <a:spcPts val="0"/>
              </a:spcBef>
              <a:spcAft>
                <a:spcPts val="0"/>
              </a:spcAft>
            </a:pPr>
            <a:endParaRPr lang="en-US" b="0" dirty="0">
              <a:effectLst/>
            </a:endParaRPr>
          </a:p>
          <a:p>
            <a:br>
              <a:rPr lang="en-US" dirty="0"/>
            </a:br>
            <a:endParaRPr lang="en-US" dirty="0"/>
          </a:p>
        </p:txBody>
      </p:sp>
      <p:sp>
        <p:nvSpPr>
          <p:cNvPr id="4" name="Slide Number Placeholder 3"/>
          <p:cNvSpPr>
            <a:spLocks noGrp="1"/>
          </p:cNvSpPr>
          <p:nvPr>
            <p:ph type="sldNum" sz="quarter" idx="5"/>
          </p:nvPr>
        </p:nvSpPr>
        <p:spPr/>
        <p:txBody>
          <a:bodyPr/>
          <a:lstStyle/>
          <a:p>
            <a:fld id="{59EC76D9-D1CA-48B3-96D8-BEB4FAA75715}" type="slidenum">
              <a:rPr lang="en-US" smtClean="0"/>
              <a:t>8</a:t>
            </a:fld>
            <a:endParaRPr lang="en-US"/>
          </a:p>
        </p:txBody>
      </p:sp>
    </p:spTree>
    <p:extLst>
      <p:ext uri="{BB962C8B-B14F-4D97-AF65-F5344CB8AC3E}">
        <p14:creationId xmlns:p14="http://schemas.microsoft.com/office/powerpoint/2010/main" val="39588254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2653C-3ECD-4FD4-00E2-BC9C06AF908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EB27C1E-70EF-BD58-5E7F-C5AF010BB7C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0A2FC97-40EA-7305-10C8-81434BA4C341}"/>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5" name="Footer Placeholder 4">
            <a:extLst>
              <a:ext uri="{FF2B5EF4-FFF2-40B4-BE49-F238E27FC236}">
                <a16:creationId xmlns:a16="http://schemas.microsoft.com/office/drawing/2014/main" id="{F6226E57-D914-BCAA-7C8C-6CC99946E7B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90D2AE-3023-7FED-29F3-6CADEBD15067}"/>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11194122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40014-636A-47A4-2D31-7E227E9266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8644802-D04B-355F-11D8-3CAC63ADD05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BB4E0D-E1C1-A73D-AD2B-475429C2A9C1}"/>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5" name="Footer Placeholder 4">
            <a:extLst>
              <a:ext uri="{FF2B5EF4-FFF2-40B4-BE49-F238E27FC236}">
                <a16:creationId xmlns:a16="http://schemas.microsoft.com/office/drawing/2014/main" id="{D904399C-5F03-188F-28E0-4AF7EC8C37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41C2D2-E1A2-88E4-95E6-2B3CD78AF6DE}"/>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26075235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48D022-A010-88C5-2DAB-439B5B00BB0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EC7366-53FE-81C5-2687-016F49B2D56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B2AA55-0C5C-A398-9E2E-F7FFD2DEE1E0}"/>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5" name="Footer Placeholder 4">
            <a:extLst>
              <a:ext uri="{FF2B5EF4-FFF2-40B4-BE49-F238E27FC236}">
                <a16:creationId xmlns:a16="http://schemas.microsoft.com/office/drawing/2014/main" id="{C4463884-205D-866D-4CB8-608EE7ED4D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7B72DD-E1D7-5197-FDC0-D67A673A8A4A}"/>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1988989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0DE9B-7EEE-915A-6A83-FA9807BBD2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AACF1D-BD5F-2918-87BD-0E21497F04C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21A550-9DFA-D506-B4AE-20312D9CF9B9}"/>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5" name="Footer Placeholder 4">
            <a:extLst>
              <a:ext uri="{FF2B5EF4-FFF2-40B4-BE49-F238E27FC236}">
                <a16:creationId xmlns:a16="http://schemas.microsoft.com/office/drawing/2014/main" id="{A9126ECB-A2B2-E038-D4FB-BEDDF26F14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57C3D9-58B9-FD6B-A06F-E0507750B28E}"/>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14877948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8346AE-64BF-589F-B092-D4D8004A10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A66E706-B1ED-49B2-CA1E-6BBDE8AF1CE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23CC31-9ABA-7CAD-DC0B-BA6E543DD8EA}"/>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5" name="Footer Placeholder 4">
            <a:extLst>
              <a:ext uri="{FF2B5EF4-FFF2-40B4-BE49-F238E27FC236}">
                <a16:creationId xmlns:a16="http://schemas.microsoft.com/office/drawing/2014/main" id="{97BA4A52-C081-5360-8FCE-2C0F4BC3D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81ECA2-67AE-58DD-F024-EC0C7B89C699}"/>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24426136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DFC675-E8E9-F3AF-3B89-902E006003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57C9F0-2982-5E3B-5DAF-57CF5B9108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C110336-F686-F595-6BF8-2B3841D66E0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45C2437-C9A0-F986-B085-FF7E111FE139}"/>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6" name="Footer Placeholder 5">
            <a:extLst>
              <a:ext uri="{FF2B5EF4-FFF2-40B4-BE49-F238E27FC236}">
                <a16:creationId xmlns:a16="http://schemas.microsoft.com/office/drawing/2014/main" id="{4AD5BAED-22C0-DBF3-4C47-1F83ECA59B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424EF36-F899-0F23-F42C-0625519A698F}"/>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2131310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A4017-6597-80E3-D426-FC85188E5BF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54B5A0B-D269-3CF6-2070-071B2F8206C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FDFB4C3-0839-9F26-0AD8-B308F4DBAC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F5C0C38-96B0-4F3D-F1DB-050EB1011D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A7F2EE-7990-23A4-9C17-E3CD46BD567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16F1A39-CF07-F021-52CB-EB561A80F5E9}"/>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8" name="Footer Placeholder 7">
            <a:extLst>
              <a:ext uri="{FF2B5EF4-FFF2-40B4-BE49-F238E27FC236}">
                <a16:creationId xmlns:a16="http://schemas.microsoft.com/office/drawing/2014/main" id="{84561041-AF0C-4BDE-9C4E-E131A06555E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250483A-D750-828F-2D35-BACB189B86A0}"/>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38613575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341D7-2E31-D99A-5586-E47B1F41ED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6019BFA-05F1-56D4-C646-05497449500B}"/>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4" name="Footer Placeholder 3">
            <a:extLst>
              <a:ext uri="{FF2B5EF4-FFF2-40B4-BE49-F238E27FC236}">
                <a16:creationId xmlns:a16="http://schemas.microsoft.com/office/drawing/2014/main" id="{E706BC69-D857-3549-B8A9-EC357BAB1C9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D15266-EFE7-FCDF-3CF7-207AF8A8635D}"/>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1456918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68D3A7-EDFE-7564-524B-DECD97DAC4FE}"/>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3" name="Footer Placeholder 2">
            <a:extLst>
              <a:ext uri="{FF2B5EF4-FFF2-40B4-BE49-F238E27FC236}">
                <a16:creationId xmlns:a16="http://schemas.microsoft.com/office/drawing/2014/main" id="{106B9F2B-FC4F-D919-8320-52DCCAC6DBB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6F8FD76-02BC-0FBE-330D-368F16FF46F7}"/>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1871890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9B78C-0C7F-8CAF-06BA-03FD65290E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D64DFD3-4318-3419-4953-ADFAE4E359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D3538F-78D3-89C3-7AB3-586CCDA6F7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234BF7-EB02-3E9F-34D7-80ABA4F380FD}"/>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6" name="Footer Placeholder 5">
            <a:extLst>
              <a:ext uri="{FF2B5EF4-FFF2-40B4-BE49-F238E27FC236}">
                <a16:creationId xmlns:a16="http://schemas.microsoft.com/office/drawing/2014/main" id="{877CB9DB-9318-D4DC-F02B-ACB9298D2F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BC86CF-8C34-C8C0-3A9F-29CD1A113250}"/>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1327735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BFA7E-E5BD-53A8-33D9-489FD030E7A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7C011F5-7C01-9A46-9428-CAEBC0357C3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4BA9CB0-7DE9-E307-95A3-784A271103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7687796-E639-9E1E-CE79-31336FADA72E}"/>
              </a:ext>
            </a:extLst>
          </p:cNvPr>
          <p:cNvSpPr>
            <a:spLocks noGrp="1"/>
          </p:cNvSpPr>
          <p:nvPr>
            <p:ph type="dt" sz="half" idx="10"/>
          </p:nvPr>
        </p:nvSpPr>
        <p:spPr/>
        <p:txBody>
          <a:bodyPr/>
          <a:lstStyle/>
          <a:p>
            <a:fld id="{4F07F50E-83CC-4118-ABCF-49C07DCA352B}" type="datetimeFigureOut">
              <a:rPr lang="en-US" smtClean="0"/>
              <a:t>10/12/2023</a:t>
            </a:fld>
            <a:endParaRPr lang="en-US"/>
          </a:p>
        </p:txBody>
      </p:sp>
      <p:sp>
        <p:nvSpPr>
          <p:cNvPr id="6" name="Footer Placeholder 5">
            <a:extLst>
              <a:ext uri="{FF2B5EF4-FFF2-40B4-BE49-F238E27FC236}">
                <a16:creationId xmlns:a16="http://schemas.microsoft.com/office/drawing/2014/main" id="{224C5243-729E-A8BE-D54F-6FB3B8BAB48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63B592-4DDA-E3FD-F37D-DE151F540685}"/>
              </a:ext>
            </a:extLst>
          </p:cNvPr>
          <p:cNvSpPr>
            <a:spLocks noGrp="1"/>
          </p:cNvSpPr>
          <p:nvPr>
            <p:ph type="sldNum" sz="quarter" idx="12"/>
          </p:nvPr>
        </p:nvSpPr>
        <p:spPr/>
        <p:txBody>
          <a:bodyPr/>
          <a:lstStyle/>
          <a:p>
            <a:fld id="{F81EE3E1-B1E4-4A1C-A1A1-9AA35549EF66}" type="slidenum">
              <a:rPr lang="en-US" smtClean="0"/>
              <a:t>‹#›</a:t>
            </a:fld>
            <a:endParaRPr lang="en-US"/>
          </a:p>
        </p:txBody>
      </p:sp>
    </p:spTree>
    <p:extLst>
      <p:ext uri="{BB962C8B-B14F-4D97-AF65-F5344CB8AC3E}">
        <p14:creationId xmlns:p14="http://schemas.microsoft.com/office/powerpoint/2010/main" val="2753971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D98A390-33AC-7BAD-0E36-303FBA52CD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9F56DEF-2CFE-0D7B-DDF8-F2D134EA1BB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4BFF3E-70D7-6A0D-E3FC-F5B9E69418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F07F50E-83CC-4118-ABCF-49C07DCA352B}" type="datetimeFigureOut">
              <a:rPr lang="en-US" smtClean="0"/>
              <a:t>10/12/2023</a:t>
            </a:fld>
            <a:endParaRPr lang="en-US"/>
          </a:p>
        </p:txBody>
      </p:sp>
      <p:sp>
        <p:nvSpPr>
          <p:cNvPr id="5" name="Footer Placeholder 4">
            <a:extLst>
              <a:ext uri="{FF2B5EF4-FFF2-40B4-BE49-F238E27FC236}">
                <a16:creationId xmlns:a16="http://schemas.microsoft.com/office/drawing/2014/main" id="{1BD951E5-0CAF-1EC8-700C-7C405015460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210A05C-A9B2-57CE-5D07-31AD3A86D62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1EE3E1-B1E4-4A1C-A1A1-9AA35549EF66}" type="slidenum">
              <a:rPr lang="en-US" smtClean="0"/>
              <a:t>‹#›</a:t>
            </a:fld>
            <a:endParaRPr lang="en-US"/>
          </a:p>
        </p:txBody>
      </p:sp>
    </p:spTree>
    <p:extLst>
      <p:ext uri="{BB962C8B-B14F-4D97-AF65-F5344CB8AC3E}">
        <p14:creationId xmlns:p14="http://schemas.microsoft.com/office/powerpoint/2010/main" val="8511201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Data" Target="../diagrams/data2.xml"/><Relationship Id="rId13" Type="http://schemas.openxmlformats.org/officeDocument/2006/relationships/diagramData" Target="../diagrams/data3.xml"/><Relationship Id="rId18" Type="http://schemas.openxmlformats.org/officeDocument/2006/relationships/diagramData" Target="../diagrams/data4.xml"/><Relationship Id="rId26" Type="http://schemas.openxmlformats.org/officeDocument/2006/relationships/diagramColors" Target="../diagrams/colors5.xml"/><Relationship Id="rId3" Type="http://schemas.openxmlformats.org/officeDocument/2006/relationships/diagramData" Target="../diagrams/data1.xml"/><Relationship Id="rId21" Type="http://schemas.openxmlformats.org/officeDocument/2006/relationships/diagramColors" Target="../diagrams/colors4.xml"/><Relationship Id="rId7" Type="http://schemas.microsoft.com/office/2007/relationships/diagramDrawing" Target="../diagrams/drawing1.xml"/><Relationship Id="rId12" Type="http://schemas.microsoft.com/office/2007/relationships/diagramDrawing" Target="../diagrams/drawing2.xml"/><Relationship Id="rId17" Type="http://schemas.microsoft.com/office/2007/relationships/diagramDrawing" Target="../diagrams/drawing3.xml"/><Relationship Id="rId25" Type="http://schemas.openxmlformats.org/officeDocument/2006/relationships/diagramQuickStyle" Target="../diagrams/quickStyle5.xml"/><Relationship Id="rId2" Type="http://schemas.openxmlformats.org/officeDocument/2006/relationships/notesSlide" Target="../notesSlides/notesSlide3.xml"/><Relationship Id="rId16" Type="http://schemas.openxmlformats.org/officeDocument/2006/relationships/diagramColors" Target="../diagrams/colors3.xml"/><Relationship Id="rId20" Type="http://schemas.openxmlformats.org/officeDocument/2006/relationships/diagramQuickStyle" Target="../diagrams/quickStyle4.xml"/><Relationship Id="rId29" Type="http://schemas.openxmlformats.org/officeDocument/2006/relationships/diagramLayout" Target="../diagrams/layout6.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24" Type="http://schemas.openxmlformats.org/officeDocument/2006/relationships/diagramLayout" Target="../diagrams/layout5.xml"/><Relationship Id="rId32" Type="http://schemas.microsoft.com/office/2007/relationships/diagramDrawing" Target="../diagrams/drawing6.xml"/><Relationship Id="rId5" Type="http://schemas.openxmlformats.org/officeDocument/2006/relationships/diagramQuickStyle" Target="../diagrams/quickStyle1.xml"/><Relationship Id="rId15" Type="http://schemas.openxmlformats.org/officeDocument/2006/relationships/diagramQuickStyle" Target="../diagrams/quickStyle3.xml"/><Relationship Id="rId23" Type="http://schemas.openxmlformats.org/officeDocument/2006/relationships/diagramData" Target="../diagrams/data5.xml"/><Relationship Id="rId28" Type="http://schemas.openxmlformats.org/officeDocument/2006/relationships/diagramData" Target="../diagrams/data6.xml"/><Relationship Id="rId10" Type="http://schemas.openxmlformats.org/officeDocument/2006/relationships/diagramQuickStyle" Target="../diagrams/quickStyle2.xml"/><Relationship Id="rId19" Type="http://schemas.openxmlformats.org/officeDocument/2006/relationships/diagramLayout" Target="../diagrams/layout4.xml"/><Relationship Id="rId31" Type="http://schemas.openxmlformats.org/officeDocument/2006/relationships/diagramColors" Target="../diagrams/colors6.xml"/><Relationship Id="rId4" Type="http://schemas.openxmlformats.org/officeDocument/2006/relationships/diagramLayout" Target="../diagrams/layout1.xml"/><Relationship Id="rId9" Type="http://schemas.openxmlformats.org/officeDocument/2006/relationships/diagramLayout" Target="../diagrams/layout2.xml"/><Relationship Id="rId14" Type="http://schemas.openxmlformats.org/officeDocument/2006/relationships/diagramLayout" Target="../diagrams/layout3.xml"/><Relationship Id="rId22" Type="http://schemas.microsoft.com/office/2007/relationships/diagramDrawing" Target="../diagrams/drawing4.xml"/><Relationship Id="rId27" Type="http://schemas.microsoft.com/office/2007/relationships/diagramDrawing" Target="../diagrams/drawing5.xml"/><Relationship Id="rId30" Type="http://schemas.openxmlformats.org/officeDocument/2006/relationships/diagramQuickStyle" Target="../diagrams/quickStyle6.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76.jpg">
            <a:extLst>
              <a:ext uri="{FF2B5EF4-FFF2-40B4-BE49-F238E27FC236}">
                <a16:creationId xmlns:a16="http://schemas.microsoft.com/office/drawing/2014/main" id="{D03A3B44-32F1-24C3-D548-C030AFE8659E}"/>
              </a:ext>
            </a:extLst>
          </p:cNvPr>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b="5548"/>
          <a:stretch/>
        </p:blipFill>
        <p:spPr bwMode="auto">
          <a:xfrm>
            <a:off x="0" y="0"/>
            <a:ext cx="12192001" cy="6858000"/>
          </a:xfrm>
          <a:prstGeom prst="rect">
            <a:avLst/>
          </a:prstGeom>
          <a:ln>
            <a:noFill/>
          </a:ln>
          <a:extLst>
            <a:ext uri="{53640926-AAD7-44D8-BBD7-CCE9431645EC}">
              <a14:shadowObscured xmlns:a14="http://schemas.microsoft.com/office/drawing/2010/main"/>
            </a:ext>
          </a:extLst>
        </p:spPr>
      </p:pic>
      <p:sp>
        <p:nvSpPr>
          <p:cNvPr id="3" name="Subtitle 2">
            <a:extLst>
              <a:ext uri="{FF2B5EF4-FFF2-40B4-BE49-F238E27FC236}">
                <a16:creationId xmlns:a16="http://schemas.microsoft.com/office/drawing/2014/main" id="{59E23781-2975-0E60-397A-2D2DD81378D5}"/>
              </a:ext>
            </a:extLst>
          </p:cNvPr>
          <p:cNvSpPr>
            <a:spLocks noGrp="1"/>
          </p:cNvSpPr>
          <p:nvPr>
            <p:ph type="subTitle" idx="1"/>
          </p:nvPr>
        </p:nvSpPr>
        <p:spPr>
          <a:xfrm>
            <a:off x="1524000" y="2494691"/>
            <a:ext cx="9144000" cy="1655762"/>
          </a:xfrm>
        </p:spPr>
        <p:txBody>
          <a:bodyPr>
            <a:normAutofit/>
          </a:bodyPr>
          <a:lstStyle/>
          <a:p>
            <a:r>
              <a:rPr lang="sr-Cyrl-RS" sz="3000" b="1" dirty="0">
                <a:solidFill>
                  <a:schemeClr val="bg1"/>
                </a:solidFill>
              </a:rPr>
              <a:t>Унапређење</a:t>
            </a:r>
            <a:r>
              <a:rPr lang="sr-Latn-RS" sz="3000" b="1" dirty="0">
                <a:solidFill>
                  <a:schemeClr val="bg1"/>
                </a:solidFill>
              </a:rPr>
              <a:t> </a:t>
            </a:r>
            <a:r>
              <a:rPr lang="sr-Cyrl-RS" sz="3000" b="1" dirty="0">
                <a:solidFill>
                  <a:schemeClr val="bg1"/>
                </a:solidFill>
              </a:rPr>
              <a:t>примарног и извршног дела макете за лабораторијске вежбе из предмета </a:t>
            </a:r>
            <a:br>
              <a:rPr lang="sr-Cyrl-RS" sz="3000" b="1" dirty="0">
                <a:solidFill>
                  <a:schemeClr val="bg1"/>
                </a:solidFill>
              </a:rPr>
            </a:br>
            <a:r>
              <a:rPr lang="sr-Cyrl-RS" sz="3000" b="1" dirty="0">
                <a:solidFill>
                  <a:schemeClr val="bg1"/>
                </a:solidFill>
              </a:rPr>
              <a:t>Примена сензора и </a:t>
            </a:r>
            <a:r>
              <a:rPr lang="sr-Cyrl-RS" sz="3000" b="1" dirty="0" err="1">
                <a:solidFill>
                  <a:schemeClr val="bg1"/>
                </a:solidFill>
              </a:rPr>
              <a:t>актуатора</a:t>
            </a:r>
            <a:endParaRPr lang="en-US" sz="3000" b="1" dirty="0">
              <a:solidFill>
                <a:schemeClr val="bg1"/>
              </a:solidFill>
            </a:endParaRPr>
          </a:p>
        </p:txBody>
      </p:sp>
      <p:sp>
        <p:nvSpPr>
          <p:cNvPr id="5" name="TextBox 4">
            <a:extLst>
              <a:ext uri="{FF2B5EF4-FFF2-40B4-BE49-F238E27FC236}">
                <a16:creationId xmlns:a16="http://schemas.microsoft.com/office/drawing/2014/main" id="{3127508A-B712-8121-C197-7F7A948EB2A0}"/>
              </a:ext>
            </a:extLst>
          </p:cNvPr>
          <p:cNvSpPr txBox="1"/>
          <p:nvPr/>
        </p:nvSpPr>
        <p:spPr>
          <a:xfrm>
            <a:off x="272716" y="5181061"/>
            <a:ext cx="3144253" cy="646331"/>
          </a:xfrm>
          <a:prstGeom prst="rect">
            <a:avLst/>
          </a:prstGeom>
          <a:noFill/>
        </p:spPr>
        <p:txBody>
          <a:bodyPr wrap="square" rtlCol="0">
            <a:spAutoFit/>
          </a:bodyPr>
          <a:lstStyle/>
          <a:p>
            <a:pPr algn="ctr"/>
            <a:r>
              <a:rPr lang="sr-Cyrl-RS" dirty="0">
                <a:solidFill>
                  <a:schemeClr val="bg1"/>
                </a:solidFill>
              </a:rPr>
              <a:t>Ментор:</a:t>
            </a:r>
          </a:p>
          <a:p>
            <a:pPr algn="ctr"/>
            <a:r>
              <a:rPr lang="sr-Cyrl-RS" dirty="0" err="1">
                <a:solidFill>
                  <a:schemeClr val="bg1"/>
                </a:solidFill>
              </a:rPr>
              <a:t>ванр.проф.др</a:t>
            </a:r>
            <a:r>
              <a:rPr lang="sr-Cyrl-RS" dirty="0">
                <a:solidFill>
                  <a:schemeClr val="bg1"/>
                </a:solidFill>
              </a:rPr>
              <a:t> Јован Бајић</a:t>
            </a:r>
            <a:endParaRPr lang="en-US" dirty="0">
              <a:solidFill>
                <a:schemeClr val="bg1"/>
              </a:solidFill>
            </a:endParaRPr>
          </a:p>
        </p:txBody>
      </p:sp>
      <p:sp>
        <p:nvSpPr>
          <p:cNvPr id="6" name="TextBox 5">
            <a:extLst>
              <a:ext uri="{FF2B5EF4-FFF2-40B4-BE49-F238E27FC236}">
                <a16:creationId xmlns:a16="http://schemas.microsoft.com/office/drawing/2014/main" id="{5E8794C0-E3D0-9193-6DC7-37A0FDAEF298}"/>
              </a:ext>
            </a:extLst>
          </p:cNvPr>
          <p:cNvSpPr txBox="1"/>
          <p:nvPr/>
        </p:nvSpPr>
        <p:spPr>
          <a:xfrm>
            <a:off x="8518358" y="5181061"/>
            <a:ext cx="3673642" cy="923330"/>
          </a:xfrm>
          <a:prstGeom prst="rect">
            <a:avLst/>
          </a:prstGeom>
          <a:noFill/>
        </p:spPr>
        <p:txBody>
          <a:bodyPr wrap="square" rtlCol="0">
            <a:spAutoFit/>
          </a:bodyPr>
          <a:lstStyle/>
          <a:p>
            <a:pPr algn="ctr"/>
            <a:r>
              <a:rPr lang="sr-Cyrl-RS" dirty="0">
                <a:solidFill>
                  <a:schemeClr val="bg1"/>
                </a:solidFill>
              </a:rPr>
              <a:t>Аутор:</a:t>
            </a:r>
          </a:p>
          <a:p>
            <a:pPr algn="ctr"/>
            <a:r>
              <a:rPr lang="sr-Cyrl-RS" dirty="0">
                <a:solidFill>
                  <a:schemeClr val="bg1"/>
                </a:solidFill>
              </a:rPr>
              <a:t>Миљана Стефанов ЕЕ122/2019</a:t>
            </a:r>
          </a:p>
          <a:p>
            <a:pPr algn="ctr"/>
            <a:endParaRPr lang="en-US" dirty="0">
              <a:solidFill>
                <a:schemeClr val="bg1"/>
              </a:solidFill>
            </a:endParaRPr>
          </a:p>
        </p:txBody>
      </p:sp>
    </p:spTree>
    <p:extLst>
      <p:ext uri="{BB962C8B-B14F-4D97-AF65-F5344CB8AC3E}">
        <p14:creationId xmlns:p14="http://schemas.microsoft.com/office/powerpoint/2010/main" val="2317838788"/>
      </p:ext>
    </p:extLst>
  </p:cSld>
  <p:clrMapOvr>
    <a:masterClrMapping/>
  </p:clrMapOvr>
  <p:transition spd="slow">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31000">
              <a:schemeClr val="accent1">
                <a:lumMod val="5000"/>
                <a:lumOff val="95000"/>
              </a:schemeClr>
            </a:gs>
            <a:gs pos="76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989F7-B41C-3C72-2F91-D29E19F4F1AD}"/>
              </a:ext>
            </a:extLst>
          </p:cNvPr>
          <p:cNvSpPr>
            <a:spLocks noGrp="1"/>
          </p:cNvSpPr>
          <p:nvPr>
            <p:ph type="title"/>
          </p:nvPr>
        </p:nvSpPr>
        <p:spPr>
          <a:xfrm>
            <a:off x="4375907" y="381903"/>
            <a:ext cx="3440185" cy="1325563"/>
          </a:xfrm>
          <a:effectLst>
            <a:outerShdw blurRad="50800" dist="38100" dir="18900000" algn="bl" rotWithShape="0">
              <a:prstClr val="black">
                <a:alpha val="40000"/>
              </a:prstClr>
            </a:outerShdw>
          </a:effectLst>
        </p:spPr>
        <p:txBody>
          <a:bodyPr/>
          <a:lstStyle/>
          <a:p>
            <a:r>
              <a:rPr lang="sr-Cyrl-RS" dirty="0"/>
              <a:t>Стара макета</a:t>
            </a:r>
            <a:endParaRPr lang="en-US" dirty="0"/>
          </a:p>
        </p:txBody>
      </p:sp>
      <p:pic>
        <p:nvPicPr>
          <p:cNvPr id="4" name="image76.jpg">
            <a:extLst>
              <a:ext uri="{FF2B5EF4-FFF2-40B4-BE49-F238E27FC236}">
                <a16:creationId xmlns:a16="http://schemas.microsoft.com/office/drawing/2014/main" id="{D18EBB96-866B-7838-1418-0CE051D3C06C}"/>
              </a:ext>
            </a:extLst>
          </p:cNvPr>
          <p:cNvPicPr>
            <a:picLocks noGrp="1"/>
          </p:cNvPicPr>
          <p:nvPr>
            <p:ph idx="1"/>
          </p:nvPr>
        </p:nvPicPr>
        <p:blipFill rotWithShape="1">
          <a:blip r:embed="rId3">
            <a:extLst>
              <a:ext uri="{28A0092B-C50C-407E-A947-70E740481C1C}">
                <a14:useLocalDpi xmlns:a14="http://schemas.microsoft.com/office/drawing/2010/main" val="0"/>
              </a:ext>
            </a:extLst>
          </a:blip>
          <a:srcRect b="5548"/>
          <a:stretch/>
        </p:blipFill>
        <p:spPr bwMode="auto">
          <a:xfrm>
            <a:off x="2598820" y="1596121"/>
            <a:ext cx="6994357" cy="4879976"/>
          </a:xfrm>
          <a:prstGeom prst="rect">
            <a:avLst/>
          </a:prstGeom>
          <a:ln>
            <a:noFill/>
          </a:ln>
          <a:effectLst>
            <a:softEdge rad="112500"/>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2702432010"/>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31000">
              <a:schemeClr val="accent1">
                <a:lumMod val="5000"/>
                <a:lumOff val="95000"/>
              </a:schemeClr>
            </a:gs>
            <a:gs pos="76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aphicFrame>
        <p:nvGraphicFramePr>
          <p:cNvPr id="12" name="Diagram 11">
            <a:extLst>
              <a:ext uri="{FF2B5EF4-FFF2-40B4-BE49-F238E27FC236}">
                <a16:creationId xmlns:a16="http://schemas.microsoft.com/office/drawing/2014/main" id="{05D4295C-BBD8-4444-B0C0-8310FDED3182}"/>
              </a:ext>
            </a:extLst>
          </p:cNvPr>
          <p:cNvGraphicFramePr/>
          <p:nvPr>
            <p:extLst>
              <p:ext uri="{D42A27DB-BD31-4B8C-83A1-F6EECF244321}">
                <p14:modId xmlns:p14="http://schemas.microsoft.com/office/powerpoint/2010/main" val="247370926"/>
              </p:ext>
            </p:extLst>
          </p:nvPr>
        </p:nvGraphicFramePr>
        <p:xfrm>
          <a:off x="6400002" y="598524"/>
          <a:ext cx="2378364" cy="15340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6" name="Diagram 15">
            <a:extLst>
              <a:ext uri="{FF2B5EF4-FFF2-40B4-BE49-F238E27FC236}">
                <a16:creationId xmlns:a16="http://schemas.microsoft.com/office/drawing/2014/main" id="{B10F096F-2A98-531C-8B8E-38B94E04A369}"/>
              </a:ext>
            </a:extLst>
          </p:cNvPr>
          <p:cNvGraphicFramePr/>
          <p:nvPr>
            <p:extLst>
              <p:ext uri="{D42A27DB-BD31-4B8C-83A1-F6EECF244321}">
                <p14:modId xmlns:p14="http://schemas.microsoft.com/office/powerpoint/2010/main" val="9998469"/>
              </p:ext>
            </p:extLst>
          </p:nvPr>
        </p:nvGraphicFramePr>
        <p:xfrm>
          <a:off x="3898104" y="2266458"/>
          <a:ext cx="2514599" cy="165331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17" name="Diagram 16">
            <a:extLst>
              <a:ext uri="{FF2B5EF4-FFF2-40B4-BE49-F238E27FC236}">
                <a16:creationId xmlns:a16="http://schemas.microsoft.com/office/drawing/2014/main" id="{7B55D6EB-3603-C74C-6AC2-B6D3E5684133}"/>
              </a:ext>
            </a:extLst>
          </p:cNvPr>
          <p:cNvGraphicFramePr/>
          <p:nvPr>
            <p:extLst>
              <p:ext uri="{D42A27DB-BD31-4B8C-83A1-F6EECF244321}">
                <p14:modId xmlns:p14="http://schemas.microsoft.com/office/powerpoint/2010/main" val="2155479163"/>
              </p:ext>
            </p:extLst>
          </p:nvPr>
        </p:nvGraphicFramePr>
        <p:xfrm>
          <a:off x="9287523" y="2276849"/>
          <a:ext cx="2514599" cy="1653309"/>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18" name="Diagram 17">
            <a:extLst>
              <a:ext uri="{FF2B5EF4-FFF2-40B4-BE49-F238E27FC236}">
                <a16:creationId xmlns:a16="http://schemas.microsoft.com/office/drawing/2014/main" id="{400FC0BD-D78C-AAE7-217C-CF051B0F3105}"/>
              </a:ext>
            </a:extLst>
          </p:cNvPr>
          <p:cNvGraphicFramePr/>
          <p:nvPr>
            <p:extLst>
              <p:ext uri="{D42A27DB-BD31-4B8C-83A1-F6EECF244321}">
                <p14:modId xmlns:p14="http://schemas.microsoft.com/office/powerpoint/2010/main" val="3007348980"/>
              </p:ext>
            </p:extLst>
          </p:nvPr>
        </p:nvGraphicFramePr>
        <p:xfrm>
          <a:off x="4125548" y="4700240"/>
          <a:ext cx="2514600" cy="1667936"/>
        </p:xfrm>
        <a:graphic>
          <a:graphicData uri="http://schemas.openxmlformats.org/drawingml/2006/diagram">
            <dgm:relIds xmlns:dgm="http://schemas.openxmlformats.org/drawingml/2006/diagram" xmlns:r="http://schemas.openxmlformats.org/officeDocument/2006/relationships" r:dm="rId18" r:lo="rId19" r:qs="rId20" r:cs="rId21"/>
          </a:graphicData>
        </a:graphic>
      </p:graphicFrame>
      <p:graphicFrame>
        <p:nvGraphicFramePr>
          <p:cNvPr id="19" name="Diagram 18">
            <a:extLst>
              <a:ext uri="{FF2B5EF4-FFF2-40B4-BE49-F238E27FC236}">
                <a16:creationId xmlns:a16="http://schemas.microsoft.com/office/drawing/2014/main" id="{7E1E6A02-42C5-8C46-7ED1-8C187CD3CEF4}"/>
              </a:ext>
            </a:extLst>
          </p:cNvPr>
          <p:cNvGraphicFramePr/>
          <p:nvPr>
            <p:extLst>
              <p:ext uri="{D42A27DB-BD31-4B8C-83A1-F6EECF244321}">
                <p14:modId xmlns:p14="http://schemas.microsoft.com/office/powerpoint/2010/main" val="3111101707"/>
              </p:ext>
            </p:extLst>
          </p:nvPr>
        </p:nvGraphicFramePr>
        <p:xfrm>
          <a:off x="9287524" y="4700240"/>
          <a:ext cx="2514598" cy="1667936"/>
        </p:xfrm>
        <a:graphic>
          <a:graphicData uri="http://schemas.openxmlformats.org/drawingml/2006/diagram">
            <dgm:relIds xmlns:dgm="http://schemas.openxmlformats.org/drawingml/2006/diagram" xmlns:r="http://schemas.openxmlformats.org/officeDocument/2006/relationships" r:dm="rId23" r:lo="rId24" r:qs="rId25" r:cs="rId26"/>
          </a:graphicData>
        </a:graphic>
      </p:graphicFrame>
      <p:sp>
        <p:nvSpPr>
          <p:cNvPr id="24" name="TextBox 23">
            <a:extLst>
              <a:ext uri="{FF2B5EF4-FFF2-40B4-BE49-F238E27FC236}">
                <a16:creationId xmlns:a16="http://schemas.microsoft.com/office/drawing/2014/main" id="{7947B8A6-5E99-F134-3BCB-CF14EEC7A6A6}"/>
              </a:ext>
            </a:extLst>
          </p:cNvPr>
          <p:cNvSpPr txBox="1"/>
          <p:nvPr/>
        </p:nvSpPr>
        <p:spPr>
          <a:xfrm>
            <a:off x="4352992" y="867271"/>
            <a:ext cx="2287156" cy="369332"/>
          </a:xfrm>
          <a:prstGeom prst="rect">
            <a:avLst/>
          </a:prstGeom>
          <a:noFill/>
        </p:spPr>
        <p:txBody>
          <a:bodyPr wrap="square" rtlCol="0">
            <a:spAutoFit/>
          </a:bodyPr>
          <a:lstStyle/>
          <a:p>
            <a:r>
              <a:rPr lang="sr-Cyrl-RS" dirty="0"/>
              <a:t>Сигнали са сензора</a:t>
            </a:r>
            <a:endParaRPr lang="en-US" dirty="0"/>
          </a:p>
        </p:txBody>
      </p:sp>
      <p:sp>
        <p:nvSpPr>
          <p:cNvPr id="25" name="TextBox 24">
            <a:extLst>
              <a:ext uri="{FF2B5EF4-FFF2-40B4-BE49-F238E27FC236}">
                <a16:creationId xmlns:a16="http://schemas.microsoft.com/office/drawing/2014/main" id="{FF23BEB7-2DAA-2DCA-923A-6F4AF8A0EB63}"/>
              </a:ext>
            </a:extLst>
          </p:cNvPr>
          <p:cNvSpPr txBox="1"/>
          <p:nvPr/>
        </p:nvSpPr>
        <p:spPr>
          <a:xfrm>
            <a:off x="9526512" y="860861"/>
            <a:ext cx="2597728" cy="369332"/>
          </a:xfrm>
          <a:prstGeom prst="rect">
            <a:avLst/>
          </a:prstGeom>
          <a:noFill/>
        </p:spPr>
        <p:txBody>
          <a:bodyPr wrap="square" rtlCol="0">
            <a:spAutoFit/>
          </a:bodyPr>
          <a:lstStyle/>
          <a:p>
            <a:r>
              <a:rPr lang="sr-Cyrl-RS" dirty="0"/>
              <a:t>Сигнали ка </a:t>
            </a:r>
            <a:r>
              <a:rPr lang="sr-Cyrl-RS" dirty="0" err="1"/>
              <a:t>актуаторима</a:t>
            </a:r>
            <a:endParaRPr lang="en-US" dirty="0"/>
          </a:p>
        </p:txBody>
      </p:sp>
      <p:sp>
        <p:nvSpPr>
          <p:cNvPr id="28" name="Arc 27">
            <a:extLst>
              <a:ext uri="{FF2B5EF4-FFF2-40B4-BE49-F238E27FC236}">
                <a16:creationId xmlns:a16="http://schemas.microsoft.com/office/drawing/2014/main" id="{4FFDFB36-09F2-5452-1E0E-522EA48E6ABF}"/>
              </a:ext>
            </a:extLst>
          </p:cNvPr>
          <p:cNvSpPr/>
          <p:nvPr/>
        </p:nvSpPr>
        <p:spPr>
          <a:xfrm rot="16200000">
            <a:off x="5105181" y="1090553"/>
            <a:ext cx="2087417" cy="2287156"/>
          </a:xfrm>
          <a:prstGeom prst="arc">
            <a:avLst>
              <a:gd name="adj1" fmla="val 16203089"/>
              <a:gd name="adj2" fmla="val 83135"/>
            </a:avLst>
          </a:prstGeom>
          <a:noFill/>
          <a:ln w="101600" cap="rnd" cmpd="sng">
            <a:solidFill>
              <a:schemeClr val="accent1"/>
            </a:solidFill>
            <a:miter lim="800000"/>
            <a:head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9" name="Arc 28">
            <a:extLst>
              <a:ext uri="{FF2B5EF4-FFF2-40B4-BE49-F238E27FC236}">
                <a16:creationId xmlns:a16="http://schemas.microsoft.com/office/drawing/2014/main" id="{EED18814-8BD7-7D31-472B-F7FD6647691B}"/>
              </a:ext>
            </a:extLst>
          </p:cNvPr>
          <p:cNvSpPr/>
          <p:nvPr/>
        </p:nvSpPr>
        <p:spPr>
          <a:xfrm>
            <a:off x="7947095" y="1246612"/>
            <a:ext cx="2597728" cy="1823410"/>
          </a:xfrm>
          <a:prstGeom prst="arc">
            <a:avLst>
              <a:gd name="adj1" fmla="val 14723394"/>
              <a:gd name="adj2" fmla="val 51686"/>
            </a:avLst>
          </a:prstGeom>
          <a:noFill/>
          <a:ln w="101600" cap="rnd" cmpd="sng">
            <a:solidFill>
              <a:schemeClr val="accent1"/>
            </a:solidFill>
            <a:miter lim="800000"/>
            <a:headEnd type="stealth"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8" name="Connector: Curved 37">
            <a:extLst>
              <a:ext uri="{FF2B5EF4-FFF2-40B4-BE49-F238E27FC236}">
                <a16:creationId xmlns:a16="http://schemas.microsoft.com/office/drawing/2014/main" id="{AEC0D34B-A7BE-29DF-F057-44F8A87E4EF3}"/>
              </a:ext>
            </a:extLst>
          </p:cNvPr>
          <p:cNvCxnSpPr>
            <a:cxnSpLocks/>
          </p:cNvCxnSpPr>
          <p:nvPr/>
        </p:nvCxnSpPr>
        <p:spPr>
          <a:xfrm>
            <a:off x="6591435" y="3240895"/>
            <a:ext cx="2647376" cy="2138219"/>
          </a:xfrm>
          <a:prstGeom prst="curvedConnector3">
            <a:avLst>
              <a:gd name="adj1" fmla="val 50000"/>
            </a:avLst>
          </a:prstGeom>
          <a:ln w="101600" cap="rnd">
            <a:headEnd type="none"/>
            <a:tailEnd type="stealth"/>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3875829C-D1ED-37EA-E9D2-DD2AC7CEEBFF}"/>
              </a:ext>
            </a:extLst>
          </p:cNvPr>
          <p:cNvCxnSpPr>
            <a:cxnSpLocks/>
          </p:cNvCxnSpPr>
          <p:nvPr/>
        </p:nvCxnSpPr>
        <p:spPr>
          <a:xfrm flipV="1">
            <a:off x="10544822" y="3930158"/>
            <a:ext cx="0" cy="705427"/>
          </a:xfrm>
          <a:prstGeom prst="straightConnector1">
            <a:avLst/>
          </a:prstGeom>
          <a:ln w="101600" cap="rnd">
            <a:tailEnd type="triangle"/>
          </a:ln>
        </p:spPr>
        <p:style>
          <a:lnRef idx="1">
            <a:schemeClr val="accent1"/>
          </a:lnRef>
          <a:fillRef idx="0">
            <a:schemeClr val="accent1"/>
          </a:fillRef>
          <a:effectRef idx="0">
            <a:schemeClr val="accent1"/>
          </a:effectRef>
          <a:fontRef idx="minor">
            <a:schemeClr val="tx1"/>
          </a:fontRef>
        </p:style>
      </p:cxnSp>
      <p:graphicFrame>
        <p:nvGraphicFramePr>
          <p:cNvPr id="14" name="Diagram 13">
            <a:extLst>
              <a:ext uri="{FF2B5EF4-FFF2-40B4-BE49-F238E27FC236}">
                <a16:creationId xmlns:a16="http://schemas.microsoft.com/office/drawing/2014/main" id="{25A30F92-447D-4DB1-90FF-2464495F23B5}"/>
              </a:ext>
            </a:extLst>
          </p:cNvPr>
          <p:cNvGraphicFramePr/>
          <p:nvPr>
            <p:extLst>
              <p:ext uri="{D42A27DB-BD31-4B8C-83A1-F6EECF244321}">
                <p14:modId xmlns:p14="http://schemas.microsoft.com/office/powerpoint/2010/main" val="777158483"/>
              </p:ext>
            </p:extLst>
          </p:nvPr>
        </p:nvGraphicFramePr>
        <p:xfrm>
          <a:off x="1064848" y="675087"/>
          <a:ext cx="2514600" cy="1667936"/>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cxnSp>
        <p:nvCxnSpPr>
          <p:cNvPr id="3" name="Connector: Curved 2">
            <a:extLst>
              <a:ext uri="{FF2B5EF4-FFF2-40B4-BE49-F238E27FC236}">
                <a16:creationId xmlns:a16="http://schemas.microsoft.com/office/drawing/2014/main" id="{06822C40-71A4-4B92-A1D1-7B40C4133D6F}"/>
              </a:ext>
            </a:extLst>
          </p:cNvPr>
          <p:cNvCxnSpPr>
            <a:cxnSpLocks/>
          </p:cNvCxnSpPr>
          <p:nvPr/>
        </p:nvCxnSpPr>
        <p:spPr>
          <a:xfrm rot="16200000" flipH="1">
            <a:off x="2646757" y="2147791"/>
            <a:ext cx="726998" cy="1385319"/>
          </a:xfrm>
          <a:prstGeom prst="curvedConnector2">
            <a:avLst/>
          </a:prstGeom>
          <a:ln w="101600" cap="rnd">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28A17E1-D788-429D-BB09-09D7028F61BC}"/>
              </a:ext>
            </a:extLst>
          </p:cNvPr>
          <p:cNvSpPr txBox="1"/>
          <p:nvPr/>
        </p:nvSpPr>
        <p:spPr>
          <a:xfrm>
            <a:off x="486844" y="3093113"/>
            <a:ext cx="1800225" cy="461665"/>
          </a:xfrm>
          <a:prstGeom prst="rect">
            <a:avLst/>
          </a:prstGeom>
          <a:noFill/>
        </p:spPr>
        <p:txBody>
          <a:bodyPr wrap="square" rtlCol="0">
            <a:spAutoFit/>
          </a:bodyPr>
          <a:lstStyle/>
          <a:p>
            <a:r>
              <a:rPr lang="sr-Cyrl-RS" sz="2400" dirty="0"/>
              <a:t>Напајање</a:t>
            </a:r>
            <a:endParaRPr lang="en-GB" sz="2400" dirty="0"/>
          </a:p>
        </p:txBody>
      </p:sp>
      <p:cxnSp>
        <p:nvCxnSpPr>
          <p:cNvPr id="21" name="Connector: Curved 20">
            <a:extLst>
              <a:ext uri="{FF2B5EF4-FFF2-40B4-BE49-F238E27FC236}">
                <a16:creationId xmlns:a16="http://schemas.microsoft.com/office/drawing/2014/main" id="{82EDF6CD-914C-4FD4-8567-247704E58697}"/>
              </a:ext>
            </a:extLst>
          </p:cNvPr>
          <p:cNvCxnSpPr>
            <a:cxnSpLocks/>
            <a:endCxn id="14" idx="1"/>
          </p:cNvCxnSpPr>
          <p:nvPr/>
        </p:nvCxnSpPr>
        <p:spPr>
          <a:xfrm rot="16200000" flipV="1">
            <a:off x="299172" y="2274731"/>
            <a:ext cx="1584058" cy="52705"/>
          </a:xfrm>
          <a:prstGeom prst="curvedConnector4">
            <a:avLst>
              <a:gd name="adj1" fmla="val 23676"/>
              <a:gd name="adj2" fmla="val 1148189"/>
            </a:avLst>
          </a:prstGeom>
          <a:ln w="1016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729794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1000"/>
                                        <p:tgtEl>
                                          <p:spTgt spid="12"/>
                                        </p:tgtEl>
                                      </p:cBhvr>
                                    </p:animEffect>
                                    <p:anim calcmode="lin" valueType="num">
                                      <p:cBhvr>
                                        <p:cTn id="8" dur="1000" fill="hold"/>
                                        <p:tgtEl>
                                          <p:spTgt spid="12"/>
                                        </p:tgtEl>
                                        <p:attrNameLst>
                                          <p:attrName>ppt_x</p:attrName>
                                        </p:attrNameLst>
                                      </p:cBhvr>
                                      <p:tavLst>
                                        <p:tav tm="0">
                                          <p:val>
                                            <p:strVal val="#ppt_x"/>
                                          </p:val>
                                        </p:tav>
                                        <p:tav tm="100000">
                                          <p:val>
                                            <p:strVal val="#ppt_x"/>
                                          </p:val>
                                        </p:tav>
                                      </p:tavLst>
                                    </p:anim>
                                    <p:anim calcmode="lin" valueType="num">
                                      <p:cBhvr>
                                        <p:cTn id="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additive="base">
                                        <p:cTn id="14" dur="500" fill="hold"/>
                                        <p:tgtEl>
                                          <p:spTgt spid="24"/>
                                        </p:tgtEl>
                                        <p:attrNameLst>
                                          <p:attrName>ppt_x</p:attrName>
                                        </p:attrNameLst>
                                      </p:cBhvr>
                                      <p:tavLst>
                                        <p:tav tm="0">
                                          <p:val>
                                            <p:strVal val="#ppt_x"/>
                                          </p:val>
                                        </p:tav>
                                        <p:tav tm="100000">
                                          <p:val>
                                            <p:strVal val="#ppt_x"/>
                                          </p:val>
                                        </p:tav>
                                      </p:tavLst>
                                    </p:anim>
                                    <p:anim calcmode="lin" valueType="num">
                                      <p:cBhvr additive="base">
                                        <p:cTn id="15" dur="500" fill="hold"/>
                                        <p:tgtEl>
                                          <p:spTgt spid="24"/>
                                        </p:tgtEl>
                                        <p:attrNameLst>
                                          <p:attrName>ppt_y</p:attrName>
                                        </p:attrNameLst>
                                      </p:cBhvr>
                                      <p:tavLst>
                                        <p:tav tm="0">
                                          <p:val>
                                            <p:strVal val="1+#ppt_h/2"/>
                                          </p:val>
                                        </p:tav>
                                        <p:tav tm="100000">
                                          <p:val>
                                            <p:strVal val="#ppt_y"/>
                                          </p:val>
                                        </p:tav>
                                      </p:tavLst>
                                    </p:anim>
                                  </p:childTnLst>
                                </p:cTn>
                              </p:par>
                              <p:par>
                                <p:cTn id="16" presetID="2" presetClass="entr" presetSubtype="4"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 calcmode="lin" valueType="num">
                                      <p:cBhvr additive="base">
                                        <p:cTn id="18" dur="500" fill="hold"/>
                                        <p:tgtEl>
                                          <p:spTgt spid="28"/>
                                        </p:tgtEl>
                                        <p:attrNameLst>
                                          <p:attrName>ppt_x</p:attrName>
                                        </p:attrNameLst>
                                      </p:cBhvr>
                                      <p:tavLst>
                                        <p:tav tm="0">
                                          <p:val>
                                            <p:strVal val="#ppt_x"/>
                                          </p:val>
                                        </p:tav>
                                        <p:tav tm="100000">
                                          <p:val>
                                            <p:strVal val="#ppt_x"/>
                                          </p:val>
                                        </p:tav>
                                      </p:tavLst>
                                    </p:anim>
                                    <p:anim calcmode="lin" valueType="num">
                                      <p:cBhvr additive="base">
                                        <p:cTn id="19"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additive="base">
                                        <p:cTn id="24" dur="500" fill="hold"/>
                                        <p:tgtEl>
                                          <p:spTgt spid="16"/>
                                        </p:tgtEl>
                                        <p:attrNameLst>
                                          <p:attrName>ppt_x</p:attrName>
                                        </p:attrNameLst>
                                      </p:cBhvr>
                                      <p:tavLst>
                                        <p:tav tm="0">
                                          <p:val>
                                            <p:strVal val="#ppt_x"/>
                                          </p:val>
                                        </p:tav>
                                        <p:tav tm="100000">
                                          <p:val>
                                            <p:strVal val="#ppt_x"/>
                                          </p:val>
                                        </p:tav>
                                      </p:tavLst>
                                    </p:anim>
                                    <p:anim calcmode="lin" valueType="num">
                                      <p:cBhvr additive="base">
                                        <p:cTn id="25"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38"/>
                                        </p:tgtEl>
                                        <p:attrNameLst>
                                          <p:attrName>style.visibility</p:attrName>
                                        </p:attrNameLst>
                                      </p:cBhvr>
                                      <p:to>
                                        <p:strVal val="visible"/>
                                      </p:to>
                                    </p:set>
                                    <p:anim calcmode="lin" valueType="num">
                                      <p:cBhvr additive="base">
                                        <p:cTn id="30" dur="500" fill="hold"/>
                                        <p:tgtEl>
                                          <p:spTgt spid="38"/>
                                        </p:tgtEl>
                                        <p:attrNameLst>
                                          <p:attrName>ppt_x</p:attrName>
                                        </p:attrNameLst>
                                      </p:cBhvr>
                                      <p:tavLst>
                                        <p:tav tm="0">
                                          <p:val>
                                            <p:strVal val="#ppt_x"/>
                                          </p:val>
                                        </p:tav>
                                        <p:tav tm="100000">
                                          <p:val>
                                            <p:strVal val="#ppt_x"/>
                                          </p:val>
                                        </p:tav>
                                      </p:tavLst>
                                    </p:anim>
                                    <p:anim calcmode="lin" valueType="num">
                                      <p:cBhvr additive="base">
                                        <p:cTn id="31" dur="500" fill="hold"/>
                                        <p:tgtEl>
                                          <p:spTgt spid="38"/>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500" fill="hold"/>
                                        <p:tgtEl>
                                          <p:spTgt spid="19"/>
                                        </p:tgtEl>
                                        <p:attrNameLst>
                                          <p:attrName>ppt_x</p:attrName>
                                        </p:attrNameLst>
                                      </p:cBhvr>
                                      <p:tavLst>
                                        <p:tav tm="0">
                                          <p:val>
                                            <p:strVal val="#ppt_x"/>
                                          </p:val>
                                        </p:tav>
                                        <p:tav tm="100000">
                                          <p:val>
                                            <p:strVal val="#ppt_x"/>
                                          </p:val>
                                        </p:tav>
                                      </p:tavLst>
                                    </p:anim>
                                    <p:anim calcmode="lin" valueType="num">
                                      <p:cBhvr additive="base">
                                        <p:cTn id="3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2" presetClass="entr" presetSubtype="4" fill="hold" nodeType="clickEffect">
                                  <p:stCondLst>
                                    <p:cond delay="0"/>
                                  </p:stCondLst>
                                  <p:childTnLst>
                                    <p:set>
                                      <p:cBhvr>
                                        <p:cTn id="39" dur="1" fill="hold">
                                          <p:stCondLst>
                                            <p:cond delay="0"/>
                                          </p:stCondLst>
                                        </p:cTn>
                                        <p:tgtEl>
                                          <p:spTgt spid="53"/>
                                        </p:tgtEl>
                                        <p:attrNameLst>
                                          <p:attrName>style.visibility</p:attrName>
                                        </p:attrNameLst>
                                      </p:cBhvr>
                                      <p:to>
                                        <p:strVal val="visible"/>
                                      </p:to>
                                    </p:set>
                                    <p:anim calcmode="lin" valueType="num">
                                      <p:cBhvr additive="base">
                                        <p:cTn id="40" dur="500" fill="hold"/>
                                        <p:tgtEl>
                                          <p:spTgt spid="53"/>
                                        </p:tgtEl>
                                        <p:attrNameLst>
                                          <p:attrName>ppt_x</p:attrName>
                                        </p:attrNameLst>
                                      </p:cBhvr>
                                      <p:tavLst>
                                        <p:tav tm="0">
                                          <p:val>
                                            <p:strVal val="#ppt_x"/>
                                          </p:val>
                                        </p:tav>
                                        <p:tav tm="100000">
                                          <p:val>
                                            <p:strVal val="#ppt_x"/>
                                          </p:val>
                                        </p:tav>
                                      </p:tavLst>
                                    </p:anim>
                                    <p:anim calcmode="lin" valueType="num">
                                      <p:cBhvr additive="base">
                                        <p:cTn id="41" dur="500" fill="hold"/>
                                        <p:tgtEl>
                                          <p:spTgt spid="53"/>
                                        </p:tgtEl>
                                        <p:attrNameLst>
                                          <p:attrName>ppt_y</p:attrName>
                                        </p:attrNameLst>
                                      </p:cBhvr>
                                      <p:tavLst>
                                        <p:tav tm="0">
                                          <p:val>
                                            <p:strVal val="1+#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17"/>
                                        </p:tgtEl>
                                        <p:attrNameLst>
                                          <p:attrName>style.visibility</p:attrName>
                                        </p:attrNameLst>
                                      </p:cBhvr>
                                      <p:to>
                                        <p:strVal val="visible"/>
                                      </p:to>
                                    </p:set>
                                    <p:anim calcmode="lin" valueType="num">
                                      <p:cBhvr additive="base">
                                        <p:cTn id="44" dur="500" fill="hold"/>
                                        <p:tgtEl>
                                          <p:spTgt spid="17"/>
                                        </p:tgtEl>
                                        <p:attrNameLst>
                                          <p:attrName>ppt_x</p:attrName>
                                        </p:attrNameLst>
                                      </p:cBhvr>
                                      <p:tavLst>
                                        <p:tav tm="0">
                                          <p:val>
                                            <p:strVal val="#ppt_x"/>
                                          </p:val>
                                        </p:tav>
                                        <p:tav tm="100000">
                                          <p:val>
                                            <p:strVal val="#ppt_x"/>
                                          </p:val>
                                        </p:tav>
                                      </p:tavLst>
                                    </p:anim>
                                    <p:anim calcmode="lin" valueType="num">
                                      <p:cBhvr additive="base">
                                        <p:cTn id="45"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grpId="0" nodeType="clickEffect">
                                  <p:stCondLst>
                                    <p:cond delay="0"/>
                                  </p:stCondLst>
                                  <p:childTnLst>
                                    <p:set>
                                      <p:cBhvr>
                                        <p:cTn id="49" dur="1" fill="hold">
                                          <p:stCondLst>
                                            <p:cond delay="0"/>
                                          </p:stCondLst>
                                        </p:cTn>
                                        <p:tgtEl>
                                          <p:spTgt spid="29"/>
                                        </p:tgtEl>
                                        <p:attrNameLst>
                                          <p:attrName>style.visibility</p:attrName>
                                        </p:attrNameLst>
                                      </p:cBhvr>
                                      <p:to>
                                        <p:strVal val="visible"/>
                                      </p:to>
                                    </p:set>
                                    <p:anim calcmode="lin" valueType="num">
                                      <p:cBhvr additive="base">
                                        <p:cTn id="50" dur="500" fill="hold"/>
                                        <p:tgtEl>
                                          <p:spTgt spid="29"/>
                                        </p:tgtEl>
                                        <p:attrNameLst>
                                          <p:attrName>ppt_x</p:attrName>
                                        </p:attrNameLst>
                                      </p:cBhvr>
                                      <p:tavLst>
                                        <p:tav tm="0">
                                          <p:val>
                                            <p:strVal val="#ppt_x"/>
                                          </p:val>
                                        </p:tav>
                                        <p:tav tm="100000">
                                          <p:val>
                                            <p:strVal val="#ppt_x"/>
                                          </p:val>
                                        </p:tav>
                                      </p:tavLst>
                                    </p:anim>
                                    <p:anim calcmode="lin" valueType="num">
                                      <p:cBhvr additive="base">
                                        <p:cTn id="51" dur="500" fill="hold"/>
                                        <p:tgtEl>
                                          <p:spTgt spid="29"/>
                                        </p:tgtEl>
                                        <p:attrNameLst>
                                          <p:attrName>ppt_y</p:attrName>
                                        </p:attrNameLst>
                                      </p:cBhvr>
                                      <p:tavLst>
                                        <p:tav tm="0">
                                          <p:val>
                                            <p:strVal val="1+#ppt_h/2"/>
                                          </p:val>
                                        </p:tav>
                                        <p:tav tm="100000">
                                          <p:val>
                                            <p:strVal val="#ppt_y"/>
                                          </p:val>
                                        </p:tav>
                                      </p:tavLst>
                                    </p:anim>
                                  </p:childTnLst>
                                </p:cTn>
                              </p:par>
                              <p:par>
                                <p:cTn id="52" presetID="2" presetClass="entr" presetSubtype="4" fill="hold" grpId="0" nodeType="withEffect">
                                  <p:stCondLst>
                                    <p:cond delay="0"/>
                                  </p:stCondLst>
                                  <p:childTnLst>
                                    <p:set>
                                      <p:cBhvr>
                                        <p:cTn id="53" dur="1" fill="hold">
                                          <p:stCondLst>
                                            <p:cond delay="0"/>
                                          </p:stCondLst>
                                        </p:cTn>
                                        <p:tgtEl>
                                          <p:spTgt spid="25"/>
                                        </p:tgtEl>
                                        <p:attrNameLst>
                                          <p:attrName>style.visibility</p:attrName>
                                        </p:attrNameLst>
                                      </p:cBhvr>
                                      <p:to>
                                        <p:strVal val="visible"/>
                                      </p:to>
                                    </p:set>
                                    <p:anim calcmode="lin" valueType="num">
                                      <p:cBhvr additive="base">
                                        <p:cTn id="54" dur="500" fill="hold"/>
                                        <p:tgtEl>
                                          <p:spTgt spid="25"/>
                                        </p:tgtEl>
                                        <p:attrNameLst>
                                          <p:attrName>ppt_x</p:attrName>
                                        </p:attrNameLst>
                                      </p:cBhvr>
                                      <p:tavLst>
                                        <p:tav tm="0">
                                          <p:val>
                                            <p:strVal val="#ppt_x"/>
                                          </p:val>
                                        </p:tav>
                                        <p:tav tm="100000">
                                          <p:val>
                                            <p:strVal val="#ppt_x"/>
                                          </p:val>
                                        </p:tav>
                                      </p:tavLst>
                                    </p:anim>
                                    <p:anim calcmode="lin" valueType="num">
                                      <p:cBhvr additive="base">
                                        <p:cTn id="55"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18"/>
                                        </p:tgtEl>
                                        <p:attrNameLst>
                                          <p:attrName>style.visibility</p:attrName>
                                        </p:attrNameLst>
                                      </p:cBhvr>
                                      <p:to>
                                        <p:strVal val="visible"/>
                                      </p:to>
                                    </p:set>
                                    <p:anim calcmode="lin" valueType="num">
                                      <p:cBhvr additive="base">
                                        <p:cTn id="60" dur="500" fill="hold"/>
                                        <p:tgtEl>
                                          <p:spTgt spid="18"/>
                                        </p:tgtEl>
                                        <p:attrNameLst>
                                          <p:attrName>ppt_x</p:attrName>
                                        </p:attrNameLst>
                                      </p:cBhvr>
                                      <p:tavLst>
                                        <p:tav tm="0">
                                          <p:val>
                                            <p:strVal val="#ppt_x"/>
                                          </p:val>
                                        </p:tav>
                                        <p:tav tm="100000">
                                          <p:val>
                                            <p:strVal val="#ppt_x"/>
                                          </p:val>
                                        </p:tav>
                                      </p:tavLst>
                                    </p:anim>
                                    <p:anim calcmode="lin" valueType="num">
                                      <p:cBhvr additive="base">
                                        <p:cTn id="61"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62" fill="hold">
                      <p:stCondLst>
                        <p:cond delay="indefinite"/>
                      </p:stCondLst>
                      <p:childTnLst>
                        <p:par>
                          <p:cTn id="63" fill="hold">
                            <p:stCondLst>
                              <p:cond delay="0"/>
                            </p:stCondLst>
                            <p:childTnLst>
                              <p:par>
                                <p:cTn id="64" presetID="2" presetClass="entr" presetSubtype="4" fill="hold" grpId="0" nodeType="clickEffect">
                                  <p:stCondLst>
                                    <p:cond delay="0"/>
                                  </p:stCondLst>
                                  <p:childTnLst>
                                    <p:set>
                                      <p:cBhvr>
                                        <p:cTn id="65" dur="1" fill="hold">
                                          <p:stCondLst>
                                            <p:cond delay="0"/>
                                          </p:stCondLst>
                                        </p:cTn>
                                        <p:tgtEl>
                                          <p:spTgt spid="15"/>
                                        </p:tgtEl>
                                        <p:attrNameLst>
                                          <p:attrName>style.visibility</p:attrName>
                                        </p:attrNameLst>
                                      </p:cBhvr>
                                      <p:to>
                                        <p:strVal val="visible"/>
                                      </p:to>
                                    </p:set>
                                    <p:anim calcmode="lin" valueType="num">
                                      <p:cBhvr additive="base">
                                        <p:cTn id="66" dur="500" fill="hold"/>
                                        <p:tgtEl>
                                          <p:spTgt spid="15"/>
                                        </p:tgtEl>
                                        <p:attrNameLst>
                                          <p:attrName>ppt_x</p:attrName>
                                        </p:attrNameLst>
                                      </p:cBhvr>
                                      <p:tavLst>
                                        <p:tav tm="0">
                                          <p:val>
                                            <p:strVal val="#ppt_x"/>
                                          </p:val>
                                        </p:tav>
                                        <p:tav tm="100000">
                                          <p:val>
                                            <p:strVal val="#ppt_x"/>
                                          </p:val>
                                        </p:tav>
                                      </p:tavLst>
                                    </p:anim>
                                    <p:anim calcmode="lin" valueType="num">
                                      <p:cBhvr additive="base">
                                        <p:cTn id="67" dur="500" fill="hold"/>
                                        <p:tgtEl>
                                          <p:spTgt spid="15"/>
                                        </p:tgtEl>
                                        <p:attrNameLst>
                                          <p:attrName>ppt_y</p:attrName>
                                        </p:attrNameLst>
                                      </p:cBhvr>
                                      <p:tavLst>
                                        <p:tav tm="0">
                                          <p:val>
                                            <p:strVal val="1+#ppt_h/2"/>
                                          </p:val>
                                        </p:tav>
                                        <p:tav tm="100000">
                                          <p:val>
                                            <p:strVal val="#ppt_y"/>
                                          </p:val>
                                        </p:tav>
                                      </p:tavLst>
                                    </p:anim>
                                  </p:childTnLst>
                                </p:cTn>
                              </p:par>
                              <p:par>
                                <p:cTn id="68" presetID="2" presetClass="entr" presetSubtype="4" fill="hold" nodeType="withEffect">
                                  <p:stCondLst>
                                    <p:cond delay="0"/>
                                  </p:stCondLst>
                                  <p:childTnLst>
                                    <p:set>
                                      <p:cBhvr>
                                        <p:cTn id="69" dur="1" fill="hold">
                                          <p:stCondLst>
                                            <p:cond delay="0"/>
                                          </p:stCondLst>
                                        </p:cTn>
                                        <p:tgtEl>
                                          <p:spTgt spid="21"/>
                                        </p:tgtEl>
                                        <p:attrNameLst>
                                          <p:attrName>style.visibility</p:attrName>
                                        </p:attrNameLst>
                                      </p:cBhvr>
                                      <p:to>
                                        <p:strVal val="visible"/>
                                      </p:to>
                                    </p:set>
                                    <p:anim calcmode="lin" valueType="num">
                                      <p:cBhvr additive="base">
                                        <p:cTn id="70" dur="500" fill="hold"/>
                                        <p:tgtEl>
                                          <p:spTgt spid="21"/>
                                        </p:tgtEl>
                                        <p:attrNameLst>
                                          <p:attrName>ppt_x</p:attrName>
                                        </p:attrNameLst>
                                      </p:cBhvr>
                                      <p:tavLst>
                                        <p:tav tm="0">
                                          <p:val>
                                            <p:strVal val="#ppt_x"/>
                                          </p:val>
                                        </p:tav>
                                        <p:tav tm="100000">
                                          <p:val>
                                            <p:strVal val="#ppt_x"/>
                                          </p:val>
                                        </p:tav>
                                      </p:tavLst>
                                    </p:anim>
                                    <p:anim calcmode="lin" valueType="num">
                                      <p:cBhvr additive="base">
                                        <p:cTn id="71" dur="500" fill="hold"/>
                                        <p:tgtEl>
                                          <p:spTgt spid="21"/>
                                        </p:tgtEl>
                                        <p:attrNameLst>
                                          <p:attrName>ppt_y</p:attrName>
                                        </p:attrNameLst>
                                      </p:cBhvr>
                                      <p:tavLst>
                                        <p:tav tm="0">
                                          <p:val>
                                            <p:strVal val="1+#ppt_h/2"/>
                                          </p:val>
                                        </p:tav>
                                        <p:tav tm="100000">
                                          <p:val>
                                            <p:strVal val="#ppt_y"/>
                                          </p:val>
                                        </p:tav>
                                      </p:tavLst>
                                    </p:anim>
                                  </p:childTnLst>
                                </p:cTn>
                              </p:par>
                              <p:par>
                                <p:cTn id="72" presetID="2" presetClass="entr" presetSubtype="4" fill="hold" grpId="0" nodeType="withEffect">
                                  <p:stCondLst>
                                    <p:cond delay="0"/>
                                  </p:stCondLst>
                                  <p:childTnLst>
                                    <p:set>
                                      <p:cBhvr>
                                        <p:cTn id="73" dur="1" fill="hold">
                                          <p:stCondLst>
                                            <p:cond delay="0"/>
                                          </p:stCondLst>
                                        </p:cTn>
                                        <p:tgtEl>
                                          <p:spTgt spid="14"/>
                                        </p:tgtEl>
                                        <p:attrNameLst>
                                          <p:attrName>style.visibility</p:attrName>
                                        </p:attrNameLst>
                                      </p:cBhvr>
                                      <p:to>
                                        <p:strVal val="visible"/>
                                      </p:to>
                                    </p:set>
                                    <p:anim calcmode="lin" valueType="num">
                                      <p:cBhvr additive="base">
                                        <p:cTn id="74" dur="500" fill="hold"/>
                                        <p:tgtEl>
                                          <p:spTgt spid="14"/>
                                        </p:tgtEl>
                                        <p:attrNameLst>
                                          <p:attrName>ppt_x</p:attrName>
                                        </p:attrNameLst>
                                      </p:cBhvr>
                                      <p:tavLst>
                                        <p:tav tm="0">
                                          <p:val>
                                            <p:strVal val="#ppt_x"/>
                                          </p:val>
                                        </p:tav>
                                        <p:tav tm="100000">
                                          <p:val>
                                            <p:strVal val="#ppt_x"/>
                                          </p:val>
                                        </p:tav>
                                      </p:tavLst>
                                    </p:anim>
                                    <p:anim calcmode="lin" valueType="num">
                                      <p:cBhvr additive="base">
                                        <p:cTn id="75" dur="500" fill="hold"/>
                                        <p:tgtEl>
                                          <p:spTgt spid="14"/>
                                        </p:tgtEl>
                                        <p:attrNameLst>
                                          <p:attrName>ppt_y</p:attrName>
                                        </p:attrNameLst>
                                      </p:cBhvr>
                                      <p:tavLst>
                                        <p:tav tm="0">
                                          <p:val>
                                            <p:strVal val="1+#ppt_h/2"/>
                                          </p:val>
                                        </p:tav>
                                        <p:tav tm="100000">
                                          <p:val>
                                            <p:strVal val="#ppt_y"/>
                                          </p:val>
                                        </p:tav>
                                      </p:tavLst>
                                    </p:anim>
                                  </p:childTnLst>
                                </p:cTn>
                              </p:par>
                              <p:par>
                                <p:cTn id="76" presetID="2" presetClass="entr" presetSubtype="4" fill="hold" nodeType="withEffect">
                                  <p:stCondLst>
                                    <p:cond delay="0"/>
                                  </p:stCondLst>
                                  <p:childTnLst>
                                    <p:set>
                                      <p:cBhvr>
                                        <p:cTn id="77" dur="1" fill="hold">
                                          <p:stCondLst>
                                            <p:cond delay="0"/>
                                          </p:stCondLst>
                                        </p:cTn>
                                        <p:tgtEl>
                                          <p:spTgt spid="3"/>
                                        </p:tgtEl>
                                        <p:attrNameLst>
                                          <p:attrName>style.visibility</p:attrName>
                                        </p:attrNameLst>
                                      </p:cBhvr>
                                      <p:to>
                                        <p:strVal val="visible"/>
                                      </p:to>
                                    </p:set>
                                    <p:anim calcmode="lin" valueType="num">
                                      <p:cBhvr additive="base">
                                        <p:cTn id="78" dur="500" fill="hold"/>
                                        <p:tgtEl>
                                          <p:spTgt spid="3"/>
                                        </p:tgtEl>
                                        <p:attrNameLst>
                                          <p:attrName>ppt_x</p:attrName>
                                        </p:attrNameLst>
                                      </p:cBhvr>
                                      <p:tavLst>
                                        <p:tav tm="0">
                                          <p:val>
                                            <p:strVal val="#ppt_x"/>
                                          </p:val>
                                        </p:tav>
                                        <p:tav tm="100000">
                                          <p:val>
                                            <p:strVal val="#ppt_x"/>
                                          </p:val>
                                        </p:tav>
                                      </p:tavLst>
                                    </p:anim>
                                    <p:anim calcmode="lin" valueType="num">
                                      <p:cBhvr additive="base">
                                        <p:cTn id="79"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2" grpId="0">
        <p:bldAsOne/>
      </p:bldGraphic>
      <p:bldGraphic spid="16" grpId="0">
        <p:bldAsOne/>
      </p:bldGraphic>
      <p:bldGraphic spid="17" grpId="0">
        <p:bldAsOne/>
      </p:bldGraphic>
      <p:bldGraphic spid="18" grpId="0">
        <p:bldAsOne/>
      </p:bldGraphic>
      <p:bldGraphic spid="19" grpId="0">
        <p:bldAsOne/>
      </p:bldGraphic>
      <p:bldP spid="24" grpId="0"/>
      <p:bldP spid="25" grpId="0"/>
      <p:bldP spid="28" grpId="0" animBg="1"/>
      <p:bldP spid="29" grpId="0" animBg="1"/>
      <p:bldGraphic spid="14" grpId="0">
        <p:bldAsOne/>
      </p:bldGraphic>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31000">
              <a:schemeClr val="accent1">
                <a:lumMod val="5000"/>
                <a:lumOff val="95000"/>
              </a:schemeClr>
            </a:gs>
            <a:gs pos="76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7" name="Content Placeholder 6">
            <a:extLst>
              <a:ext uri="{FF2B5EF4-FFF2-40B4-BE49-F238E27FC236}">
                <a16:creationId xmlns:a16="http://schemas.microsoft.com/office/drawing/2014/main" id="{3B0A543B-1E15-4176-9A90-3CE2A88216FF}"/>
              </a:ext>
            </a:extLst>
          </p:cNvPr>
          <p:cNvPicPr>
            <a:picLocks noGrp="1" noChangeAspect="1"/>
          </p:cNvPicPr>
          <p:nvPr>
            <p:ph sz="half" idx="1"/>
          </p:nvPr>
        </p:nvPicPr>
        <p:blipFill>
          <a:blip r:embed="rId5">
            <a:extLst>
              <a:ext uri="{28A0092B-C50C-407E-A947-70E740481C1C}">
                <a14:useLocalDpi xmlns:a14="http://schemas.microsoft.com/office/drawing/2010/main" val="0"/>
              </a:ext>
            </a:extLst>
          </a:blip>
          <a:stretch>
            <a:fillRect/>
          </a:stretch>
        </p:blipFill>
        <p:spPr>
          <a:xfrm>
            <a:off x="447675" y="861697"/>
            <a:ext cx="5181600" cy="3726493"/>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8" name="Sklop (online-video-cutter.com)">
            <a:hlinkClick r:id="" action="ppaction://media"/>
            <a:extLst>
              <a:ext uri="{FF2B5EF4-FFF2-40B4-BE49-F238E27FC236}">
                <a16:creationId xmlns:a16="http://schemas.microsoft.com/office/drawing/2014/main" id="{46700C28-05D4-052D-16DC-041923763302}"/>
              </a:ext>
            </a:extLst>
          </p:cNvPr>
          <p:cNvPicPr>
            <a:picLocks noGrp="1" noChangeAspect="1"/>
          </p:cNvPicPr>
          <p:nvPr>
            <p:ph sz="half" idx="2"/>
            <a:videoFile r:link="rId2"/>
            <p:extLst>
              <p:ext uri="{DAA4B4D4-6D71-4841-9C94-3DE7FCFB9230}">
                <p14:media xmlns:p14="http://schemas.microsoft.com/office/powerpoint/2010/main" r:embed="rId1"/>
              </p:ext>
            </p:extLst>
          </p:nvPr>
        </p:nvPicPr>
        <p:blipFill>
          <a:blip r:embed="rId6"/>
          <a:stretch>
            <a:fillRect/>
          </a:stretch>
        </p:blipFill>
        <p:spPr>
          <a:xfrm>
            <a:off x="6172200" y="2546350"/>
            <a:ext cx="5181600" cy="290988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2557100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87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4" fill="hold" display="0">
                  <p:stCondLst>
                    <p:cond delay="indefinite"/>
                  </p:stCondLst>
                </p:cTn>
                <p:tgtEl>
                  <p:spTgt spid="8"/>
                </p:tgtEl>
              </p:cMediaNode>
            </p:video>
            <p:seq concurrent="1" nextAc="seek">
              <p:cTn id="15" restart="whenNotActive" fill="hold" evtFilter="cancelBubble" nodeType="interactiveSeq">
                <p:stCondLst>
                  <p:cond evt="onClick" delay="0">
                    <p:tgtEl>
                      <p:spTgt spid="8"/>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31000">
              <a:schemeClr val="accent1">
                <a:lumMod val="5000"/>
                <a:lumOff val="95000"/>
              </a:schemeClr>
            </a:gs>
            <a:gs pos="76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6D2EB430-D1EF-4C43-93D4-60897C4582A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85900" y="113517"/>
            <a:ext cx="9220200" cy="66309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5B2379A5-496F-4EC3-A6C0-31787AD613F1}"/>
              </a:ext>
            </a:extLst>
          </p:cNvPr>
          <p:cNvPicPr/>
          <p:nvPr/>
        </p:nvPicPr>
        <p:blipFill>
          <a:blip r:embed="rId4" cstate="print">
            <a:extLst>
              <a:ext uri="{28A0092B-C50C-407E-A947-70E740481C1C}">
                <a14:useLocalDpi xmlns:a14="http://schemas.microsoft.com/office/drawing/2010/main" val="0"/>
              </a:ext>
            </a:extLst>
          </a:blip>
          <a:stretch>
            <a:fillRect/>
          </a:stretch>
        </p:blipFill>
        <p:spPr>
          <a:xfrm rot="20681432">
            <a:off x="5453062" y="3352799"/>
            <a:ext cx="1285875" cy="67595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Picture 10" descr="A picture containing lock&#10;&#10;Description automatically generated">
            <a:extLst>
              <a:ext uri="{FF2B5EF4-FFF2-40B4-BE49-F238E27FC236}">
                <a16:creationId xmlns:a16="http://schemas.microsoft.com/office/drawing/2014/main" id="{04DCDABC-6809-4A92-88BF-DD1F690938AB}"/>
              </a:ext>
            </a:extLst>
          </p:cNvPr>
          <p:cNvPicPr/>
          <p:nvPr/>
        </p:nvPicPr>
        <p:blipFill>
          <a:blip r:embed="rId5" cstate="print">
            <a:extLst>
              <a:ext uri="{28A0092B-C50C-407E-A947-70E740481C1C}">
                <a14:useLocalDpi xmlns:a14="http://schemas.microsoft.com/office/drawing/2010/main" val="0"/>
              </a:ext>
            </a:extLst>
          </a:blip>
          <a:srcRect t="10287" b="5536"/>
          <a:stretch/>
        </p:blipFill>
        <p:spPr>
          <a:xfrm>
            <a:off x="8755380" y="228600"/>
            <a:ext cx="1798320" cy="12877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a:extLst>
              <a:ext uri="{FF2B5EF4-FFF2-40B4-BE49-F238E27FC236}">
                <a16:creationId xmlns:a16="http://schemas.microsoft.com/office/drawing/2014/main" id="{FA99FA7A-625B-47A3-A386-970A2CED4344}"/>
              </a:ext>
            </a:extLst>
          </p:cNvPr>
          <p:cNvPicPr/>
          <p:nvPr/>
        </p:nvPicPr>
        <p:blipFill rotWithShape="1">
          <a:blip r:embed="rId6" cstate="print">
            <a:extLst>
              <a:ext uri="{28A0092B-C50C-407E-A947-70E740481C1C}">
                <a14:useLocalDpi xmlns:a14="http://schemas.microsoft.com/office/drawing/2010/main" val="0"/>
              </a:ext>
            </a:extLst>
          </a:blip>
          <a:srcRect t="16098" b="28924"/>
          <a:stretch/>
        </p:blipFill>
        <p:spPr bwMode="auto">
          <a:xfrm>
            <a:off x="6096000" y="315061"/>
            <a:ext cx="1849309" cy="11148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53640926-AAD7-44D8-BBD7-CCE9431645EC}">
              <a14:shadowObscured xmlns:a14="http://schemas.microsoft.com/office/drawing/2010/main"/>
            </a:ext>
          </a:extLst>
        </p:spPr>
      </p:pic>
      <p:pic>
        <p:nvPicPr>
          <p:cNvPr id="1028" name="Picture 4" descr="servo-motor.png (372×277)">
            <a:extLst>
              <a:ext uri="{FF2B5EF4-FFF2-40B4-BE49-F238E27FC236}">
                <a16:creationId xmlns:a16="http://schemas.microsoft.com/office/drawing/2014/main" id="{9D963369-B0D2-468D-9A58-A3A0BCCBD15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755380" y="1798320"/>
            <a:ext cx="1729438" cy="128778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5" name="Picture 14">
            <a:extLst>
              <a:ext uri="{FF2B5EF4-FFF2-40B4-BE49-F238E27FC236}">
                <a16:creationId xmlns:a16="http://schemas.microsoft.com/office/drawing/2014/main" id="{B06AC12C-AF4F-436E-BD62-E34678C02210}"/>
              </a:ext>
            </a:extLst>
          </p:cNvPr>
          <p:cNvPicPr/>
          <p:nvPr/>
        </p:nvPicPr>
        <p:blipFill rotWithShape="1">
          <a:blip r:embed="rId8">
            <a:extLst>
              <a:ext uri="{28A0092B-C50C-407E-A947-70E740481C1C}">
                <a14:useLocalDpi xmlns:a14="http://schemas.microsoft.com/office/drawing/2010/main" val="0"/>
              </a:ext>
            </a:extLst>
          </a:blip>
          <a:srcRect l="3307" t="8404" r="2805" b="-390"/>
          <a:stretch/>
        </p:blipFill>
        <p:spPr bwMode="auto">
          <a:xfrm rot="20721287">
            <a:off x="3930136" y="3434521"/>
            <a:ext cx="1466516" cy="110470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4069672496"/>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randombar(horizont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1000"/>
                                        <p:tgtEl>
                                          <p:spTgt spid="12"/>
                                        </p:tgtEl>
                                      </p:cBhvr>
                                    </p:animEffect>
                                    <p:anim calcmode="lin" valueType="num">
                                      <p:cBhvr>
                                        <p:cTn id="20" dur="1000" fill="hold"/>
                                        <p:tgtEl>
                                          <p:spTgt spid="12"/>
                                        </p:tgtEl>
                                        <p:attrNameLst>
                                          <p:attrName>ppt_x</p:attrName>
                                        </p:attrNameLst>
                                      </p:cBhvr>
                                      <p:tavLst>
                                        <p:tav tm="0">
                                          <p:val>
                                            <p:strVal val="#ppt_x"/>
                                          </p:val>
                                        </p:tav>
                                        <p:tav tm="100000">
                                          <p:val>
                                            <p:strVal val="#ppt_x"/>
                                          </p:val>
                                        </p:tav>
                                      </p:tavLst>
                                    </p:anim>
                                    <p:anim calcmode="lin" valueType="num">
                                      <p:cBhvr>
                                        <p:cTn id="21"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nodeType="clickEffect">
                                  <p:stCondLst>
                                    <p:cond delay="0"/>
                                  </p:stCondLst>
                                  <p:childTnLst>
                                    <p:set>
                                      <p:cBhvr>
                                        <p:cTn id="25" dur="1" fill="hold">
                                          <p:stCondLst>
                                            <p:cond delay="0"/>
                                          </p:stCondLst>
                                        </p:cTn>
                                        <p:tgtEl>
                                          <p:spTgt spid="1028"/>
                                        </p:tgtEl>
                                        <p:attrNameLst>
                                          <p:attrName>style.visibility</p:attrName>
                                        </p:attrNameLst>
                                      </p:cBhvr>
                                      <p:to>
                                        <p:strVal val="visible"/>
                                      </p:to>
                                    </p:set>
                                    <p:animEffect transition="in" filter="fade">
                                      <p:cBhvr>
                                        <p:cTn id="26" dur="1000"/>
                                        <p:tgtEl>
                                          <p:spTgt spid="1028"/>
                                        </p:tgtEl>
                                      </p:cBhvr>
                                    </p:animEffect>
                                    <p:anim calcmode="lin" valueType="num">
                                      <p:cBhvr>
                                        <p:cTn id="27" dur="1000" fill="hold"/>
                                        <p:tgtEl>
                                          <p:spTgt spid="1028"/>
                                        </p:tgtEl>
                                        <p:attrNameLst>
                                          <p:attrName>ppt_x</p:attrName>
                                        </p:attrNameLst>
                                      </p:cBhvr>
                                      <p:tavLst>
                                        <p:tav tm="0">
                                          <p:val>
                                            <p:strVal val="#ppt_x"/>
                                          </p:val>
                                        </p:tav>
                                        <p:tav tm="100000">
                                          <p:val>
                                            <p:strVal val="#ppt_x"/>
                                          </p:val>
                                        </p:tav>
                                      </p:tavLst>
                                    </p:anim>
                                    <p:anim calcmode="lin" valueType="num">
                                      <p:cBhvr>
                                        <p:cTn id="28" dur="1000" fill="hold"/>
                                        <p:tgtEl>
                                          <p:spTgt spid="1028"/>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1000"/>
                                        <p:tgtEl>
                                          <p:spTgt spid="10"/>
                                        </p:tgtEl>
                                      </p:cBhvr>
                                    </p:animEffect>
                                    <p:anim calcmode="lin" valueType="num">
                                      <p:cBhvr>
                                        <p:cTn id="34" dur="1000" fill="hold"/>
                                        <p:tgtEl>
                                          <p:spTgt spid="10"/>
                                        </p:tgtEl>
                                        <p:attrNameLst>
                                          <p:attrName>ppt_x</p:attrName>
                                        </p:attrNameLst>
                                      </p:cBhvr>
                                      <p:tavLst>
                                        <p:tav tm="0">
                                          <p:val>
                                            <p:strVal val="#ppt_x"/>
                                          </p:val>
                                        </p:tav>
                                        <p:tav tm="100000">
                                          <p:val>
                                            <p:strVal val="#ppt_x"/>
                                          </p:val>
                                        </p:tav>
                                      </p:tavLst>
                                    </p:anim>
                                    <p:anim calcmode="lin" valueType="num">
                                      <p:cBhvr>
                                        <p:cTn id="3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nodeType="click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1000"/>
                                        <p:tgtEl>
                                          <p:spTgt spid="15"/>
                                        </p:tgtEl>
                                      </p:cBhvr>
                                    </p:animEffect>
                                    <p:anim calcmode="lin" valueType="num">
                                      <p:cBhvr>
                                        <p:cTn id="41" dur="1000" fill="hold"/>
                                        <p:tgtEl>
                                          <p:spTgt spid="15"/>
                                        </p:tgtEl>
                                        <p:attrNameLst>
                                          <p:attrName>ppt_x</p:attrName>
                                        </p:attrNameLst>
                                      </p:cBhvr>
                                      <p:tavLst>
                                        <p:tav tm="0">
                                          <p:val>
                                            <p:strVal val="#ppt_x"/>
                                          </p:val>
                                        </p:tav>
                                        <p:tav tm="100000">
                                          <p:val>
                                            <p:strVal val="#ppt_x"/>
                                          </p:val>
                                        </p:tav>
                                      </p:tavLst>
                                    </p:anim>
                                    <p:anim calcmode="lin" valueType="num">
                                      <p:cBhvr>
                                        <p:cTn id="42"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31000">
              <a:schemeClr val="accent1">
                <a:lumMod val="5000"/>
                <a:lumOff val="95000"/>
              </a:schemeClr>
            </a:gs>
            <a:gs pos="76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6D2EB430-D1EF-4C43-93D4-60897C4582A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85900" y="113517"/>
            <a:ext cx="9220200" cy="66309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8" name="Picture 7">
            <a:extLst>
              <a:ext uri="{FF2B5EF4-FFF2-40B4-BE49-F238E27FC236}">
                <a16:creationId xmlns:a16="http://schemas.microsoft.com/office/drawing/2014/main" id="{766E3076-8229-42BC-BF52-CB339244354E}"/>
              </a:ext>
            </a:extLst>
          </p:cNvPr>
          <p:cNvPicPr/>
          <p:nvPr/>
        </p:nvPicPr>
        <p:blipFill rotWithShape="1">
          <a:blip r:embed="rId4" cstate="print">
            <a:extLst>
              <a:ext uri="{28A0092B-C50C-407E-A947-70E740481C1C}">
                <a14:useLocalDpi xmlns:a14="http://schemas.microsoft.com/office/drawing/2010/main" val="0"/>
              </a:ext>
            </a:extLst>
          </a:blip>
          <a:srcRect t="6461" b="15099"/>
          <a:stretch/>
        </p:blipFill>
        <p:spPr bwMode="auto">
          <a:xfrm rot="20617754">
            <a:off x="5195254" y="2914649"/>
            <a:ext cx="1491298" cy="127444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53640926-AAD7-44D8-BBD7-CCE9431645EC}">
              <a14:shadowObscured xmlns:a14="http://schemas.microsoft.com/office/drawing/2010/main"/>
            </a:ext>
          </a:extLst>
        </p:spPr>
      </p:pic>
      <p:pic>
        <p:nvPicPr>
          <p:cNvPr id="2050" name="Picture 2" descr="151849166577eb8dedd38cbc321954c27a7dbb5d48.jpg (350×320)">
            <a:extLst>
              <a:ext uri="{FF2B5EF4-FFF2-40B4-BE49-F238E27FC236}">
                <a16:creationId xmlns:a16="http://schemas.microsoft.com/office/drawing/2014/main" id="{FEE8B5E4-53D0-4DD7-8F8F-70119A370A12}"/>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4687" b="10000"/>
          <a:stretch/>
        </p:blipFill>
        <p:spPr bwMode="auto">
          <a:xfrm rot="20505348">
            <a:off x="3914775" y="3333749"/>
            <a:ext cx="1563078" cy="121920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2" name="Picture 1">
            <a:extLst>
              <a:ext uri="{FF2B5EF4-FFF2-40B4-BE49-F238E27FC236}">
                <a16:creationId xmlns:a16="http://schemas.microsoft.com/office/drawing/2014/main" id="{B52CB533-C21E-4951-8940-83F80A43414E}"/>
              </a:ext>
            </a:extLst>
          </p:cNvPr>
          <p:cNvPicPr>
            <a:picLocks noChangeAspect="1"/>
          </p:cNvPicPr>
          <p:nvPr/>
        </p:nvPicPr>
        <p:blipFill rotWithShape="1">
          <a:blip r:embed="rId6"/>
          <a:srcRect l="3822" t="3332" r="7516" b="2927"/>
          <a:stretch/>
        </p:blipFill>
        <p:spPr>
          <a:xfrm rot="20259972">
            <a:off x="1634623" y="2681259"/>
            <a:ext cx="1294483" cy="103828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cxnSp>
        <p:nvCxnSpPr>
          <p:cNvPr id="6" name="Connector: Curved 5">
            <a:extLst>
              <a:ext uri="{FF2B5EF4-FFF2-40B4-BE49-F238E27FC236}">
                <a16:creationId xmlns:a16="http://schemas.microsoft.com/office/drawing/2014/main" id="{E2663146-EF04-4728-9C62-70A84DF2DE92}"/>
              </a:ext>
            </a:extLst>
          </p:cNvPr>
          <p:cNvCxnSpPr/>
          <p:nvPr/>
        </p:nvCxnSpPr>
        <p:spPr>
          <a:xfrm>
            <a:off x="2224807" y="3855394"/>
            <a:ext cx="499301" cy="333376"/>
          </a:xfrm>
          <a:prstGeom prst="curvedConnector3">
            <a:avLst>
              <a:gd name="adj1" fmla="val 5763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17" name="Picture 16">
            <a:extLst>
              <a:ext uri="{FF2B5EF4-FFF2-40B4-BE49-F238E27FC236}">
                <a16:creationId xmlns:a16="http://schemas.microsoft.com/office/drawing/2014/main" id="{5FDC6DBE-0949-4B49-A5BC-1742790A5D3C}"/>
              </a:ext>
            </a:extLst>
          </p:cNvPr>
          <p:cNvPicPr/>
          <p:nvPr/>
        </p:nvPicPr>
        <p:blipFill rotWithShape="1">
          <a:blip r:embed="rId7" cstate="print">
            <a:extLst>
              <a:ext uri="{28A0092B-C50C-407E-A947-70E740481C1C}">
                <a14:useLocalDpi xmlns:a14="http://schemas.microsoft.com/office/drawing/2010/main" val="0"/>
              </a:ext>
            </a:extLst>
          </a:blip>
          <a:srcRect t="13236" b="8456"/>
          <a:stretch/>
        </p:blipFill>
        <p:spPr bwMode="auto">
          <a:xfrm>
            <a:off x="3398469" y="1890893"/>
            <a:ext cx="1145223" cy="1005347"/>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53640926-AAD7-44D8-BBD7-CCE9431645EC}">
              <a14:shadowObscured xmlns:a14="http://schemas.microsoft.com/office/drawing/2010/main"/>
            </a:ext>
          </a:extLst>
        </p:spPr>
      </p:pic>
      <p:cxnSp>
        <p:nvCxnSpPr>
          <p:cNvPr id="16" name="Connector: Curved 15">
            <a:extLst>
              <a:ext uri="{FF2B5EF4-FFF2-40B4-BE49-F238E27FC236}">
                <a16:creationId xmlns:a16="http://schemas.microsoft.com/office/drawing/2014/main" id="{5161DFEB-4C85-4898-B70C-DE764E70DF44}"/>
              </a:ext>
            </a:extLst>
          </p:cNvPr>
          <p:cNvCxnSpPr/>
          <p:nvPr/>
        </p:nvCxnSpPr>
        <p:spPr>
          <a:xfrm rot="5400000">
            <a:off x="3600450" y="3048000"/>
            <a:ext cx="457200" cy="304800"/>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6164448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1000"/>
                                        <p:tgtEl>
                                          <p:spTgt spid="8"/>
                                        </p:tgtEl>
                                      </p:cBhvr>
                                    </p:animEffect>
                                    <p:anim calcmode="lin" valueType="num">
                                      <p:cBhvr>
                                        <p:cTn id="12" dur="1000" fill="hold"/>
                                        <p:tgtEl>
                                          <p:spTgt spid="8"/>
                                        </p:tgtEl>
                                        <p:attrNameLst>
                                          <p:attrName>ppt_x</p:attrName>
                                        </p:attrNameLst>
                                      </p:cBhvr>
                                      <p:tavLst>
                                        <p:tav tm="0">
                                          <p:val>
                                            <p:strVal val="#ppt_x"/>
                                          </p:val>
                                        </p:tav>
                                        <p:tav tm="100000">
                                          <p:val>
                                            <p:strVal val="#ppt_x"/>
                                          </p:val>
                                        </p:tav>
                                      </p:tavLst>
                                    </p:anim>
                                    <p:anim calcmode="lin" valueType="num">
                                      <p:cBhvr>
                                        <p:cTn id="1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2050"/>
                                        </p:tgtEl>
                                        <p:attrNameLst>
                                          <p:attrName>style.visibility</p:attrName>
                                        </p:attrNameLst>
                                      </p:cBhvr>
                                      <p:to>
                                        <p:strVal val="visible"/>
                                      </p:to>
                                    </p:set>
                                    <p:animEffect transition="in" filter="fade">
                                      <p:cBhvr>
                                        <p:cTn id="18" dur="1000"/>
                                        <p:tgtEl>
                                          <p:spTgt spid="2050"/>
                                        </p:tgtEl>
                                      </p:cBhvr>
                                    </p:animEffect>
                                    <p:anim calcmode="lin" valueType="num">
                                      <p:cBhvr>
                                        <p:cTn id="19" dur="1000" fill="hold"/>
                                        <p:tgtEl>
                                          <p:spTgt spid="2050"/>
                                        </p:tgtEl>
                                        <p:attrNameLst>
                                          <p:attrName>ppt_x</p:attrName>
                                        </p:attrNameLst>
                                      </p:cBhvr>
                                      <p:tavLst>
                                        <p:tav tm="0">
                                          <p:val>
                                            <p:strVal val="#ppt_x"/>
                                          </p:val>
                                        </p:tav>
                                        <p:tav tm="100000">
                                          <p:val>
                                            <p:strVal val="#ppt_x"/>
                                          </p:val>
                                        </p:tav>
                                      </p:tavLst>
                                    </p:anim>
                                    <p:anim calcmode="lin" valueType="num">
                                      <p:cBhvr>
                                        <p:cTn id="20" dur="1000" fill="hold"/>
                                        <p:tgtEl>
                                          <p:spTgt spid="2050"/>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fade">
                                      <p:cBhvr>
                                        <p:cTn id="25" dur="1000"/>
                                        <p:tgtEl>
                                          <p:spTgt spid="2"/>
                                        </p:tgtEl>
                                      </p:cBhvr>
                                    </p:animEffect>
                                    <p:anim calcmode="lin" valueType="num">
                                      <p:cBhvr>
                                        <p:cTn id="26" dur="1000" fill="hold"/>
                                        <p:tgtEl>
                                          <p:spTgt spid="2"/>
                                        </p:tgtEl>
                                        <p:attrNameLst>
                                          <p:attrName>ppt_x</p:attrName>
                                        </p:attrNameLst>
                                      </p:cBhvr>
                                      <p:tavLst>
                                        <p:tav tm="0">
                                          <p:val>
                                            <p:strVal val="#ppt_x"/>
                                          </p:val>
                                        </p:tav>
                                        <p:tav tm="100000">
                                          <p:val>
                                            <p:strVal val="#ppt_x"/>
                                          </p:val>
                                        </p:tav>
                                      </p:tavLst>
                                    </p:anim>
                                    <p:anim calcmode="lin" valueType="num">
                                      <p:cBhvr>
                                        <p:cTn id="27" dur="1000" fill="hold"/>
                                        <p:tgtEl>
                                          <p:spTgt spid="2"/>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1000"/>
                                        <p:tgtEl>
                                          <p:spTgt spid="6"/>
                                        </p:tgtEl>
                                      </p:cBhvr>
                                    </p:animEffec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1000"/>
                                        <p:tgtEl>
                                          <p:spTgt spid="17"/>
                                        </p:tgtEl>
                                      </p:cBhvr>
                                    </p:animEffect>
                                    <p:anim calcmode="lin" valueType="num">
                                      <p:cBhvr>
                                        <p:cTn id="38" dur="1000" fill="hold"/>
                                        <p:tgtEl>
                                          <p:spTgt spid="17"/>
                                        </p:tgtEl>
                                        <p:attrNameLst>
                                          <p:attrName>ppt_x</p:attrName>
                                        </p:attrNameLst>
                                      </p:cBhvr>
                                      <p:tavLst>
                                        <p:tav tm="0">
                                          <p:val>
                                            <p:strVal val="#ppt_x"/>
                                          </p:val>
                                        </p:tav>
                                        <p:tav tm="100000">
                                          <p:val>
                                            <p:strVal val="#ppt_x"/>
                                          </p:val>
                                        </p:tav>
                                      </p:tavLst>
                                    </p:anim>
                                    <p:anim calcmode="lin" valueType="num">
                                      <p:cBhvr>
                                        <p:cTn id="39" dur="1000" fill="hold"/>
                                        <p:tgtEl>
                                          <p:spTgt spid="17"/>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1000"/>
                                        <p:tgtEl>
                                          <p:spTgt spid="16"/>
                                        </p:tgtEl>
                                      </p:cBhvr>
                                    </p:animEffect>
                                    <p:anim calcmode="lin" valueType="num">
                                      <p:cBhvr>
                                        <p:cTn id="43" dur="1000" fill="hold"/>
                                        <p:tgtEl>
                                          <p:spTgt spid="16"/>
                                        </p:tgtEl>
                                        <p:attrNameLst>
                                          <p:attrName>ppt_x</p:attrName>
                                        </p:attrNameLst>
                                      </p:cBhvr>
                                      <p:tavLst>
                                        <p:tav tm="0">
                                          <p:val>
                                            <p:strVal val="#ppt_x"/>
                                          </p:val>
                                        </p:tav>
                                        <p:tav tm="100000">
                                          <p:val>
                                            <p:strVal val="#ppt_x"/>
                                          </p:val>
                                        </p:tav>
                                      </p:tavLst>
                                    </p:anim>
                                    <p:anim calcmode="lin" valueType="num">
                                      <p:cBhvr>
                                        <p:cTn id="4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31000">
              <a:schemeClr val="accent1">
                <a:lumMod val="5000"/>
                <a:lumOff val="95000"/>
              </a:schemeClr>
            </a:gs>
            <a:gs pos="76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6D2EB430-D1EF-4C43-93D4-60897C4582A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71800" y="113517"/>
            <a:ext cx="9220200" cy="66309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a:extLst>
              <a:ext uri="{FF2B5EF4-FFF2-40B4-BE49-F238E27FC236}">
                <a16:creationId xmlns:a16="http://schemas.microsoft.com/office/drawing/2014/main" id="{7D710EC1-F32C-4512-9F93-F73301E039AF}"/>
              </a:ext>
            </a:extLst>
          </p:cNvPr>
          <p:cNvPicPr/>
          <p:nvPr/>
        </p:nvPicPr>
        <p:blipFill rotWithShape="1">
          <a:blip r:embed="rId4">
            <a:extLst>
              <a:ext uri="{28A0092B-C50C-407E-A947-70E740481C1C}">
                <a14:useLocalDpi xmlns:a14="http://schemas.microsoft.com/office/drawing/2010/main" val="0"/>
              </a:ext>
            </a:extLst>
          </a:blip>
          <a:srcRect l="5002" t="22956" r="4841" b="18564"/>
          <a:stretch/>
        </p:blipFill>
        <p:spPr bwMode="auto">
          <a:xfrm>
            <a:off x="5485131" y="2887980"/>
            <a:ext cx="1544320" cy="10820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53640926-AAD7-44D8-BBD7-CCE9431645EC}">
              <a14:shadowObscured xmlns:a14="http://schemas.microsoft.com/office/drawing/2010/main"/>
            </a:ext>
          </a:extLst>
        </p:spPr>
      </p:pic>
      <p:cxnSp>
        <p:nvCxnSpPr>
          <p:cNvPr id="4" name="Connector: Curved 3">
            <a:extLst>
              <a:ext uri="{FF2B5EF4-FFF2-40B4-BE49-F238E27FC236}">
                <a16:creationId xmlns:a16="http://schemas.microsoft.com/office/drawing/2014/main" id="{FB7E1157-4C7D-41FF-95F0-D7A3ABB90A03}"/>
              </a:ext>
            </a:extLst>
          </p:cNvPr>
          <p:cNvCxnSpPr/>
          <p:nvPr/>
        </p:nvCxnSpPr>
        <p:spPr>
          <a:xfrm rot="10800000" flipV="1">
            <a:off x="5562601" y="4143375"/>
            <a:ext cx="371475" cy="171450"/>
          </a:xfrm>
          <a:prstGeom prst="curvedConnector3">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3074" name="Picture 2" descr="02AH9089-40.jpg (284×200)">
            <a:extLst>
              <a:ext uri="{FF2B5EF4-FFF2-40B4-BE49-F238E27FC236}">
                <a16:creationId xmlns:a16="http://schemas.microsoft.com/office/drawing/2014/main" id="{A3B55B89-C060-44C8-9D36-928CB9E1265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19076" y="457200"/>
            <a:ext cx="2542794" cy="17907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5" name="Picture 4">
            <a:extLst>
              <a:ext uri="{FF2B5EF4-FFF2-40B4-BE49-F238E27FC236}">
                <a16:creationId xmlns:a16="http://schemas.microsoft.com/office/drawing/2014/main" id="{4589FB27-A40B-43FC-AB4A-880FF0D9B857}"/>
              </a:ext>
            </a:extLst>
          </p:cNvPr>
          <p:cNvPicPr>
            <a:picLocks noChangeAspect="1"/>
          </p:cNvPicPr>
          <p:nvPr/>
        </p:nvPicPr>
        <p:blipFill>
          <a:blip r:embed="rId6"/>
          <a:stretch>
            <a:fillRect/>
          </a:stretch>
        </p:blipFill>
        <p:spPr>
          <a:xfrm>
            <a:off x="343868" y="2417743"/>
            <a:ext cx="2141777" cy="202251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076" name="Picture 4" descr="light-sensor-photoresistor-module-for-arduino-1839-970x728.png (970×728)">
            <a:extLst>
              <a:ext uri="{FF2B5EF4-FFF2-40B4-BE49-F238E27FC236}">
                <a16:creationId xmlns:a16="http://schemas.microsoft.com/office/drawing/2014/main" id="{7A537B78-F32C-479D-A60A-5C0BD48A0A11}"/>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8377" t="16191" r="8539" b="4074"/>
          <a:stretch/>
        </p:blipFill>
        <p:spPr bwMode="auto">
          <a:xfrm>
            <a:off x="156973" y="4610099"/>
            <a:ext cx="2667000" cy="192099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4183179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076"/>
                                        </p:tgtEl>
                                        <p:attrNameLst>
                                          <p:attrName>style.visibility</p:attrName>
                                        </p:attrNameLst>
                                      </p:cBhvr>
                                      <p:to>
                                        <p:strVal val="visible"/>
                                      </p:to>
                                    </p:set>
                                    <p:animEffect transition="in" filter="fade">
                                      <p:cBhvr>
                                        <p:cTn id="21" dur="1000"/>
                                        <p:tgtEl>
                                          <p:spTgt spid="3076"/>
                                        </p:tgtEl>
                                      </p:cBhvr>
                                    </p:animEffect>
                                    <p:anim calcmode="lin" valueType="num">
                                      <p:cBhvr>
                                        <p:cTn id="22" dur="1000" fill="hold"/>
                                        <p:tgtEl>
                                          <p:spTgt spid="3076"/>
                                        </p:tgtEl>
                                        <p:attrNameLst>
                                          <p:attrName>ppt_x</p:attrName>
                                        </p:attrNameLst>
                                      </p:cBhvr>
                                      <p:tavLst>
                                        <p:tav tm="0">
                                          <p:val>
                                            <p:strVal val="#ppt_x"/>
                                          </p:val>
                                        </p:tav>
                                        <p:tav tm="100000">
                                          <p:val>
                                            <p:strVal val="#ppt_x"/>
                                          </p:val>
                                        </p:tav>
                                      </p:tavLst>
                                    </p:anim>
                                    <p:anim calcmode="lin" valueType="num">
                                      <p:cBhvr>
                                        <p:cTn id="23"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 calcmode="lin" valueType="num">
                                      <p:cBhvr additive="base">
                                        <p:cTn id="28" dur="500" fill="hold"/>
                                        <p:tgtEl>
                                          <p:spTgt spid="9"/>
                                        </p:tgtEl>
                                        <p:attrNameLst>
                                          <p:attrName>ppt_x</p:attrName>
                                        </p:attrNameLst>
                                      </p:cBhvr>
                                      <p:tavLst>
                                        <p:tav tm="0">
                                          <p:val>
                                            <p:strVal val="#ppt_x"/>
                                          </p:val>
                                        </p:tav>
                                        <p:tav tm="100000">
                                          <p:val>
                                            <p:strVal val="#ppt_x"/>
                                          </p:val>
                                        </p:tav>
                                      </p:tavLst>
                                    </p:anim>
                                    <p:anim calcmode="lin" valueType="num">
                                      <p:cBhvr additive="base">
                                        <p:cTn id="29"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1000"/>
                                        <p:tgtEl>
                                          <p:spTgt spid="10"/>
                                        </p:tgtEl>
                                      </p:cBhvr>
                                    </p:animEffect>
                                    <p:anim calcmode="lin" valueType="num">
                                      <p:cBhvr>
                                        <p:cTn id="35" dur="1000" fill="hold"/>
                                        <p:tgtEl>
                                          <p:spTgt spid="10"/>
                                        </p:tgtEl>
                                        <p:attrNameLst>
                                          <p:attrName>ppt_x</p:attrName>
                                        </p:attrNameLst>
                                      </p:cBhvr>
                                      <p:tavLst>
                                        <p:tav tm="0">
                                          <p:val>
                                            <p:strVal val="#ppt_x"/>
                                          </p:val>
                                        </p:tav>
                                        <p:tav tm="100000">
                                          <p:val>
                                            <p:strVal val="#ppt_x"/>
                                          </p:val>
                                        </p:tav>
                                      </p:tavLst>
                                    </p:anim>
                                    <p:anim calcmode="lin" valueType="num">
                                      <p:cBhvr>
                                        <p:cTn id="36" dur="1000" fill="hold"/>
                                        <p:tgtEl>
                                          <p:spTgt spid="10"/>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1000"/>
                                        <p:tgtEl>
                                          <p:spTgt spid="4"/>
                                        </p:tgtEl>
                                      </p:cBhvr>
                                    </p:animEffect>
                                    <p:anim calcmode="lin" valueType="num">
                                      <p:cBhvr>
                                        <p:cTn id="40" dur="1000" fill="hold"/>
                                        <p:tgtEl>
                                          <p:spTgt spid="4"/>
                                        </p:tgtEl>
                                        <p:attrNameLst>
                                          <p:attrName>ppt_x</p:attrName>
                                        </p:attrNameLst>
                                      </p:cBhvr>
                                      <p:tavLst>
                                        <p:tav tm="0">
                                          <p:val>
                                            <p:strVal val="#ppt_x"/>
                                          </p:val>
                                        </p:tav>
                                        <p:tav tm="100000">
                                          <p:val>
                                            <p:strVal val="#ppt_x"/>
                                          </p:val>
                                        </p:tav>
                                      </p:tavLst>
                                    </p:anim>
                                    <p:anim calcmode="lin" valueType="num">
                                      <p:cBhvr>
                                        <p:cTn id="41"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31000">
              <a:schemeClr val="accent1">
                <a:lumMod val="5000"/>
                <a:lumOff val="95000"/>
              </a:schemeClr>
            </a:gs>
            <a:gs pos="76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A994A164-8607-441B-9E49-818273F8B5D0}"/>
              </a:ext>
            </a:extLst>
          </p:cNvPr>
          <p:cNvSpPr>
            <a:spLocks noGrp="1"/>
          </p:cNvSpPr>
          <p:nvPr>
            <p:ph idx="1"/>
          </p:nvPr>
        </p:nvSpPr>
        <p:spPr>
          <a:xfrm>
            <a:off x="838200" y="2406650"/>
            <a:ext cx="10515600" cy="2898775"/>
          </a:xfrm>
        </p:spPr>
        <p:txBody>
          <a:bodyPr>
            <a:normAutofit/>
          </a:bodyPr>
          <a:lstStyle/>
          <a:p>
            <a:pPr>
              <a:buFont typeface="Wingdings" panose="05000000000000000000" pitchFamily="2" charset="2"/>
              <a:buChar char="q"/>
            </a:pPr>
            <a:r>
              <a:rPr lang="sr-Cyrl-RS" sz="3200" dirty="0"/>
              <a:t>Додавање додатних прикључака за напон напајање</a:t>
            </a:r>
          </a:p>
          <a:p>
            <a:pPr>
              <a:buFont typeface="Wingdings" panose="05000000000000000000" pitchFamily="2" charset="2"/>
              <a:buChar char="q"/>
            </a:pPr>
            <a:r>
              <a:rPr lang="sr-Cyrl-RS" sz="3200" dirty="0"/>
              <a:t>Узети е</a:t>
            </a:r>
            <a:r>
              <a:rPr lang="en-GB" sz="3200" dirty="0"/>
              <a:t>Fuse</a:t>
            </a:r>
            <a:r>
              <a:rPr lang="sr-Cyrl-RS" sz="3200" dirty="0"/>
              <a:t> који има заштиту од инверзног напона</a:t>
            </a:r>
          </a:p>
          <a:p>
            <a:pPr>
              <a:buFont typeface="Wingdings" panose="05000000000000000000" pitchFamily="2" charset="2"/>
              <a:buChar char="q"/>
            </a:pPr>
            <a:r>
              <a:rPr lang="sr-Cyrl-RS" sz="3200" dirty="0"/>
              <a:t>Дизајнирати кућиште за заштитно коло</a:t>
            </a:r>
            <a:endParaRPr lang="en-GB" sz="3200" dirty="0"/>
          </a:p>
        </p:txBody>
      </p:sp>
      <p:sp>
        <p:nvSpPr>
          <p:cNvPr id="7" name="Title 6">
            <a:extLst>
              <a:ext uri="{FF2B5EF4-FFF2-40B4-BE49-F238E27FC236}">
                <a16:creationId xmlns:a16="http://schemas.microsoft.com/office/drawing/2014/main" id="{F772A81C-CD00-4DFF-AFA8-268C65D3F8D2}"/>
              </a:ext>
            </a:extLst>
          </p:cNvPr>
          <p:cNvSpPr>
            <a:spLocks noGrp="1"/>
          </p:cNvSpPr>
          <p:nvPr>
            <p:ph type="title"/>
          </p:nvPr>
        </p:nvSpPr>
        <p:spPr>
          <a:xfrm>
            <a:off x="2462212" y="298450"/>
            <a:ext cx="7267575" cy="1325563"/>
          </a:xfrm>
          <a:effectLst>
            <a:outerShdw blurRad="50800" dist="38100" algn="l" rotWithShape="0">
              <a:prstClr val="black">
                <a:alpha val="40000"/>
              </a:prstClr>
            </a:outerShdw>
          </a:effectLst>
        </p:spPr>
        <p:txBody>
          <a:bodyPr/>
          <a:lstStyle/>
          <a:p>
            <a:r>
              <a:rPr lang="sr-Cyrl-RS" dirty="0"/>
              <a:t>Идеје за могућа унапређења</a:t>
            </a:r>
            <a:endParaRPr lang="en-GB" dirty="0"/>
          </a:p>
        </p:txBody>
      </p:sp>
    </p:spTree>
    <p:extLst>
      <p:ext uri="{BB962C8B-B14F-4D97-AF65-F5344CB8AC3E}">
        <p14:creationId xmlns:p14="http://schemas.microsoft.com/office/powerpoint/2010/main" val="105283140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 calcmode="lin" valueType="num">
                                      <p:cBhvr additive="base">
                                        <p:cTn id="12"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xEl>
                                              <p:pRg st="1" end="1"/>
                                            </p:txEl>
                                          </p:spTgt>
                                        </p:tgtEl>
                                        <p:attrNameLst>
                                          <p:attrName>style.visibility</p:attrName>
                                        </p:attrNameLst>
                                      </p:cBhvr>
                                      <p:to>
                                        <p:strVal val="visible"/>
                                      </p:to>
                                    </p:set>
                                    <p:anim calcmode="lin" valueType="num">
                                      <p:cBhvr additive="base">
                                        <p:cTn id="18" dur="500" fill="hold"/>
                                        <p:tgtEl>
                                          <p:spTgt spid="5">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5">
                                            <p:txEl>
                                              <p:pRg st="2" end="2"/>
                                            </p:txEl>
                                          </p:spTgt>
                                        </p:tgtEl>
                                        <p:attrNameLst>
                                          <p:attrName>style.visibility</p:attrName>
                                        </p:attrNameLst>
                                      </p:cBhvr>
                                      <p:to>
                                        <p:strVal val="visible"/>
                                      </p:to>
                                    </p:set>
                                    <p:anim calcmode="lin" valueType="num">
                                      <p:cBhvr additive="base">
                                        <p:cTn id="24" dur="500" fill="hold"/>
                                        <p:tgtEl>
                                          <p:spTgt spid="5">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5">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31000">
              <a:schemeClr val="accent1">
                <a:lumMod val="5000"/>
                <a:lumOff val="95000"/>
              </a:schemeClr>
            </a:gs>
            <a:gs pos="76000">
              <a:schemeClr val="accent1">
                <a:lumMod val="45000"/>
                <a:lumOff val="55000"/>
              </a:schemeClr>
            </a:gs>
            <a:gs pos="89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F3485740-2B9C-478F-A148-E1023E0A137F}"/>
              </a:ext>
            </a:extLst>
          </p:cNvPr>
          <p:cNvSpPr>
            <a:spLocks noGrp="1"/>
          </p:cNvSpPr>
          <p:nvPr>
            <p:ph idx="1"/>
          </p:nvPr>
        </p:nvSpPr>
        <p:spPr>
          <a:xfrm>
            <a:off x="3052762" y="2806700"/>
            <a:ext cx="6086475" cy="1089025"/>
          </a:xfrm>
        </p:spPr>
        <p:txBody>
          <a:bodyPr>
            <a:normAutofit/>
          </a:bodyPr>
          <a:lstStyle/>
          <a:p>
            <a:pPr marL="0" indent="0">
              <a:buNone/>
            </a:pPr>
            <a:r>
              <a:rPr lang="sr-Cyrl-RS" sz="6000" dirty="0"/>
              <a:t>Хвала на пажњи!</a:t>
            </a:r>
            <a:endParaRPr lang="en-GB" sz="6000" dirty="0"/>
          </a:p>
        </p:txBody>
      </p:sp>
    </p:spTree>
    <p:extLst>
      <p:ext uri="{BB962C8B-B14F-4D97-AF65-F5344CB8AC3E}">
        <p14:creationId xmlns:p14="http://schemas.microsoft.com/office/powerpoint/2010/main" val="309898157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468</TotalTime>
  <Words>967</Words>
  <Application>Microsoft Office PowerPoint</Application>
  <PresentationFormat>Widescreen</PresentationFormat>
  <Paragraphs>71</Paragraphs>
  <Slides>9</Slides>
  <Notes>8</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Times New Roman</vt:lpstr>
      <vt:lpstr>Wingdings</vt:lpstr>
      <vt:lpstr>Office Theme</vt:lpstr>
      <vt:lpstr>PowerPoint Presentation</vt:lpstr>
      <vt:lpstr>Стара макета</vt:lpstr>
      <vt:lpstr>PowerPoint Presentation</vt:lpstr>
      <vt:lpstr>PowerPoint Presentation</vt:lpstr>
      <vt:lpstr>PowerPoint Presentation</vt:lpstr>
      <vt:lpstr>PowerPoint Presentation</vt:lpstr>
      <vt:lpstr>PowerPoint Presentation</vt:lpstr>
      <vt:lpstr>Идеје за могућа унапређења</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zaposleni</dc:creator>
  <cp:lastModifiedBy>zaposleni</cp:lastModifiedBy>
  <cp:revision>24</cp:revision>
  <dcterms:created xsi:type="dcterms:W3CDTF">2023-10-11T09:33:15Z</dcterms:created>
  <dcterms:modified xsi:type="dcterms:W3CDTF">2023-10-12T15:22:10Z</dcterms:modified>
</cp:coreProperties>
</file>

<file path=docProps/thumbnail.jpeg>
</file>